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5143500" cx="9144000"/>
  <p:notesSz cx="6858000" cy="9144000"/>
  <p:embeddedFontLst>
    <p:embeddedFont>
      <p:font typeface="Proxima Nova"/>
      <p:regular r:id="rId26"/>
      <p:bold r:id="rId27"/>
      <p:italic r:id="rId28"/>
      <p:boldItalic r:id="rId29"/>
    </p:embeddedFont>
    <p:embeddedFont>
      <p:font typeface="Bebas Neue"/>
      <p:regular r:id="rId30"/>
    </p:embeddedFont>
    <p:embeddedFont>
      <p:font typeface="Monoton"/>
      <p:regular r:id="rId31"/>
    </p:embeddedFont>
    <p:embeddedFont>
      <p:font typeface="Oswald"/>
      <p:regular r:id="rId32"/>
      <p:bold r:id="rId33"/>
    </p:embeddedFont>
    <p:embeddedFont>
      <p:font typeface="Alfa Slab One"/>
      <p:regular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35" roundtripDataSignature="AMtx7mhp0G2EhQZ/QrMM0Dd7Kg71gkLkJ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ProximaNova-regular.fntdata"/><Relationship Id="rId25" Type="http://schemas.openxmlformats.org/officeDocument/2006/relationships/slide" Target="slides/slide19.xml"/><Relationship Id="rId28" Type="http://schemas.openxmlformats.org/officeDocument/2006/relationships/font" Target="fonts/ProximaNova-italic.fntdata"/><Relationship Id="rId27" Type="http://schemas.openxmlformats.org/officeDocument/2006/relationships/font" Target="fonts/ProximaNova-bold.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ProximaNova-bold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Monoton-regular.fntdata"/><Relationship Id="rId30" Type="http://schemas.openxmlformats.org/officeDocument/2006/relationships/font" Target="fonts/BebasNeue-regular.fntdata"/><Relationship Id="rId11" Type="http://schemas.openxmlformats.org/officeDocument/2006/relationships/slide" Target="slides/slide5.xml"/><Relationship Id="rId33" Type="http://schemas.openxmlformats.org/officeDocument/2006/relationships/font" Target="fonts/Oswald-bold.fntdata"/><Relationship Id="rId10" Type="http://schemas.openxmlformats.org/officeDocument/2006/relationships/slide" Target="slides/slide4.xml"/><Relationship Id="rId32" Type="http://schemas.openxmlformats.org/officeDocument/2006/relationships/font" Target="fonts/Oswald-regular.fntdata"/><Relationship Id="rId13" Type="http://schemas.openxmlformats.org/officeDocument/2006/relationships/slide" Target="slides/slide7.xml"/><Relationship Id="rId35" Type="http://customschemas.google.com/relationships/presentationmetadata" Target="metadata"/><Relationship Id="rId12" Type="http://schemas.openxmlformats.org/officeDocument/2006/relationships/slide" Target="slides/slide6.xml"/><Relationship Id="rId34" Type="http://schemas.openxmlformats.org/officeDocument/2006/relationships/font" Target="fonts/AlfaSlabOne-regular.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ego.gmu.edu/scratchgo/login.php"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ites.google.com/sandi.net/cs-fables/home?authuser=0"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 name="Google Shape;99;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12280ac381c_0_3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7" name="Google Shape;227;g12280ac381c_0_3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01625" lvl="0" marL="457200" rtl="0" algn="l">
              <a:lnSpc>
                <a:spcPct val="115000"/>
              </a:lnSpc>
              <a:spcBef>
                <a:spcPts val="0"/>
              </a:spcBef>
              <a:spcAft>
                <a:spcPts val="0"/>
              </a:spcAft>
              <a:buClr>
                <a:schemeClr val="dk1"/>
              </a:buClr>
              <a:buSzPts val="1150"/>
              <a:buAutoNum type="arabicPeriod"/>
            </a:pPr>
            <a:r>
              <a:rPr i="1" lang="en" sz="1150">
                <a:solidFill>
                  <a:schemeClr val="dk1"/>
                </a:solidFill>
              </a:rPr>
              <a:t>Today you are going to be using CoCo again to help plan your writing and your code.</a:t>
            </a:r>
            <a:endParaRPr i="1" sz="1150">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12af8f39ff5_0_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3" name="Google Shape;233;g12af8f39ff5_0_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t/>
            </a:r>
            <a:endParaRPr i="1" sz="1150">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12280ac381c_0_6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9" name="Google Shape;239;g12280ac381c_0_6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In level 2 of CoCo, you are able to fill in column 1 with your OWN writing. You also have more options in the middle for choosing your Scratch blocks. We’ll learn more about each of these.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Also, when you are ready to add your text. You do not need to delete the grey text. It will go away once you begin typing. </a:t>
            </a:r>
            <a:endParaRPr>
              <a:solidFill>
                <a:schemeClr val="dk1"/>
              </a:solidFill>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Let’s start by watching a video on how we can fill in column one with our own writing.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12280ac381c_0_8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9" name="Google Shape;249;g12280ac381c_0_8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Play video: https://www.dropbox.com/s/vnsxt5jedaudl79/Adding%20Our%20Text%20to%20Coco.webm?dl=0</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12280ac381c_0_5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5" name="Google Shape;255;g12280ac381c_0_5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You will need your recipe from last time for our next step. If you are not sure where your recipe is from last time, pause here to get it ready. </a:t>
            </a:r>
            <a:endParaRPr/>
          </a:p>
          <a:p>
            <a:pPr indent="0" lvl="0" marL="0" rtl="0" algn="l">
              <a:lnSpc>
                <a:spcPct val="100000"/>
              </a:lnSpc>
              <a:spcBef>
                <a:spcPts val="0"/>
              </a:spcBef>
              <a:spcAft>
                <a:spcPts val="0"/>
              </a:spcAft>
              <a:buSzPts val="1100"/>
              <a:buNone/>
            </a:pPr>
            <a:r>
              <a:t/>
            </a:r>
            <a:endParaRPr/>
          </a:p>
          <a:p>
            <a:pPr indent="0" lvl="0" marL="0" rtl="0" algn="l">
              <a:lnSpc>
                <a:spcPct val="115000"/>
              </a:lnSpc>
              <a:spcBef>
                <a:spcPts val="0"/>
              </a:spcBef>
              <a:spcAft>
                <a:spcPts val="0"/>
              </a:spcAft>
              <a:buClr>
                <a:schemeClr val="dk1"/>
              </a:buClr>
              <a:buSzPts val="1100"/>
              <a:buFont typeface="Arial"/>
              <a:buNone/>
            </a:pPr>
            <a:r>
              <a:rPr lang="en" sz="1600" u="sng">
                <a:solidFill>
                  <a:srgbClr val="1155CC"/>
                </a:solidFill>
                <a:latin typeface="Proxima Nova"/>
                <a:ea typeface="Proxima Nova"/>
                <a:cs typeface="Proxima Nova"/>
                <a:sym typeface="Proxima Nova"/>
                <a:hlinkClick r:id="rId2">
                  <a:extLst>
                    <a:ext uri="{A12FA001-AC4F-418D-AE19-62706E023703}">
                      <ahyp:hlinkClr val="tx"/>
                    </a:ext>
                  </a:extLst>
                </a:hlinkClick>
              </a:rPr>
              <a:t>CoCo link: https://wego.gmu.edu/scratchgo/login.php</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12280ac381c_0_5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2" name="Google Shape;262;g12280ac381c_0_5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Now you will log into CoCo and select Level 2 from the drop-down menu. Then, type your recipe into the text boxes.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12280ac381c_0_87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1" name="Google Shape;271;g12280ac381c_0_8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Clr>
                <a:schemeClr val="dk1"/>
              </a:buClr>
              <a:buSzPts val="1100"/>
              <a:buAutoNum type="arabicPeriod"/>
            </a:pPr>
            <a:r>
              <a:rPr lang="en">
                <a:solidFill>
                  <a:schemeClr val="dk1"/>
                </a:solidFill>
              </a:rPr>
              <a:t>Remind students of explanatory writing and the sequence of transition words we have used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12280ac381c_0_7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7" name="Google Shape;277;g12280ac381c_0_7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12280ac381c_0_80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2" name="Google Shape;282;g12280ac381c_0_80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12280ac381c_0_80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7" name="Google Shape;287;g12280ac381c_0_80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Great job today! Next time, we will go back into Coco and Scratch to finish animating our drink recipe instructions. Thanks for learning with me today!</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11f3e8019f6_0_5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 name="Google Shape;110;g11f3e8019f6_0_5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11f3e8019f6_0_5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 name="Google Shape;118;g11f3e8019f6_0_5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12280ac381c_0_1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5" name="Google Shape;125;g12280ac381c_0_1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Let’s warm-up with a scavenger hunt in Scratch to remember some things in scratch. You will use your student slide deck to work on this while you are looking for things in scratch.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12280ac381c_0_18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0" name="Google Shape;130;g12280ac381c_0_1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Ok, so you will [read slide]</a:t>
            </a:r>
            <a:endParaRPr/>
          </a:p>
          <a:p>
            <a:pPr indent="0" lvl="0" marL="0" rtl="0" algn="l">
              <a:lnSpc>
                <a:spcPct val="100000"/>
              </a:lnSpc>
              <a:spcBef>
                <a:spcPts val="0"/>
              </a:spcBef>
              <a:spcAft>
                <a:spcPts val="0"/>
              </a:spcAft>
              <a:buSzPts val="1100"/>
              <a:buNone/>
            </a:pPr>
            <a:r>
              <a:rPr lang="en"/>
              <a:t>Pause here while you work</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12280ac381c_0_1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7" name="Google Shape;137;g12280ac381c_0_1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lang="en" sz="1400">
                <a:solidFill>
                  <a:schemeClr val="dk1"/>
                </a:solidFill>
                <a:latin typeface="Oswald"/>
                <a:ea typeface="Oswald"/>
                <a:cs typeface="Oswald"/>
                <a:sym typeface="Oswald"/>
              </a:rPr>
              <a:t>In a moment, I will share the slide deck with you and you will see a screen like this. You will drag the blue box to the correct answer. You may also want to navigate to Scratch on your device if you can’t remember how to do some of these things in Scratch. Once you are done, we will go over the answers together!</a:t>
            </a:r>
            <a:endParaRPr sz="1400">
              <a:solidFill>
                <a:schemeClr val="dk1"/>
              </a:solidFill>
              <a:latin typeface="Oswald"/>
              <a:ea typeface="Oswald"/>
              <a:cs typeface="Oswald"/>
              <a:sym typeface="Oswald"/>
            </a:endParaRPr>
          </a:p>
          <a:p>
            <a:pPr indent="0" lvl="0" marL="0" rtl="0" algn="ctr">
              <a:lnSpc>
                <a:spcPct val="100000"/>
              </a:lnSpc>
              <a:spcBef>
                <a:spcPts val="0"/>
              </a:spcBef>
              <a:spcAft>
                <a:spcPts val="0"/>
              </a:spcAft>
              <a:buClr>
                <a:schemeClr val="dk1"/>
              </a:buClr>
              <a:buSzPts val="1100"/>
              <a:buFont typeface="Arial"/>
              <a:buNone/>
            </a:pPr>
            <a:r>
              <a:t/>
            </a:r>
            <a:endParaRPr sz="1400">
              <a:solidFill>
                <a:schemeClr val="dk1"/>
              </a:solidFill>
              <a:latin typeface="Oswald"/>
              <a:ea typeface="Oswald"/>
              <a:cs typeface="Oswald"/>
              <a:sym typeface="Oswald"/>
            </a:endParaRPr>
          </a:p>
          <a:p>
            <a:pPr indent="0" lvl="0" marL="0" rtl="0" algn="ctr">
              <a:lnSpc>
                <a:spcPct val="100000"/>
              </a:lnSpc>
              <a:spcBef>
                <a:spcPts val="0"/>
              </a:spcBef>
              <a:spcAft>
                <a:spcPts val="0"/>
              </a:spcAft>
              <a:buClr>
                <a:schemeClr val="dk1"/>
              </a:buClr>
              <a:buSzPts val="1100"/>
              <a:buFont typeface="Arial"/>
              <a:buNone/>
            </a:pPr>
            <a:r>
              <a:rPr lang="en" sz="1400">
                <a:solidFill>
                  <a:schemeClr val="dk1"/>
                </a:solidFill>
                <a:latin typeface="Oswald"/>
                <a:ea typeface="Oswald"/>
                <a:cs typeface="Oswald"/>
                <a:sym typeface="Oswald"/>
              </a:rPr>
              <a:t>Acknowledgments: Adapted from</a:t>
            </a:r>
            <a:r>
              <a:rPr lang="en" sz="1400" u="sng">
                <a:solidFill>
                  <a:schemeClr val="hlink"/>
                </a:solidFill>
                <a:latin typeface="Oswald"/>
                <a:ea typeface="Oswald"/>
                <a:cs typeface="Oswald"/>
                <a:sym typeface="Oswald"/>
                <a:hlinkClick r:id="rId2"/>
              </a:rPr>
              <a:t> CS+Fables</a:t>
            </a:r>
            <a:endParaRPr sz="1400">
              <a:solidFill>
                <a:schemeClr val="dk1"/>
              </a:solidFill>
              <a:latin typeface="Oswald"/>
              <a:ea typeface="Oswald"/>
              <a:cs typeface="Oswald"/>
              <a:sym typeface="Oswa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12280ac381c_0_28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6" name="Google Shape;176;g12280ac381c_0_2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lang="en" sz="1400">
                <a:solidFill>
                  <a:schemeClr val="dk1"/>
                </a:solidFill>
                <a:latin typeface="Oswald"/>
                <a:ea typeface="Oswald"/>
                <a:cs typeface="Oswald"/>
                <a:sym typeface="Oswald"/>
              </a:rPr>
              <a:t>Check to see if your answers were correct.</a:t>
            </a:r>
            <a:endParaRPr sz="1400">
              <a:solidFill>
                <a:schemeClr val="dk1"/>
              </a:solidFill>
              <a:latin typeface="Oswald"/>
              <a:ea typeface="Oswald"/>
              <a:cs typeface="Oswald"/>
              <a:sym typeface="Oswa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5" name="Google Shape;215;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12280ac381c_0_3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1" name="Google Shape;221;g12280ac381c_0_3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i="1" lang="en" sz="1150">
                <a:solidFill>
                  <a:schemeClr val="dk1"/>
                </a:solidFill>
              </a:rPr>
              <a:t>The graphic organizers you have used before helped you brainstorm and eventually write. But now you are going to use a graphic organizer to help take your writing one step further to the final step of the writing process:  to present and publish your writing with Scratch! Using Scratch to animate your writing is one way to publish, or share, your work.</a:t>
            </a:r>
            <a:endParaRPr>
              <a:solidFill>
                <a:schemeClr val="dk1"/>
              </a:solidFill>
            </a:endParaRPr>
          </a:p>
          <a:p>
            <a:pPr indent="0" lvl="0" marL="0" rtl="0" algn="l">
              <a:lnSpc>
                <a:spcPct val="115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45"/>
          <p:cNvCxnSpPr/>
          <p:nvPr/>
        </p:nvCxnSpPr>
        <p:spPr>
          <a:xfrm flipH="1" rot="10800000">
            <a:off x="-145325" y="2737175"/>
            <a:ext cx="9301200" cy="36300"/>
          </a:xfrm>
          <a:prstGeom prst="straightConnector1">
            <a:avLst/>
          </a:prstGeom>
          <a:noFill/>
          <a:ln cap="flat" cmpd="sng" w="76200">
            <a:solidFill>
              <a:schemeClr val="accent5"/>
            </a:solidFill>
            <a:prstDash val="solid"/>
            <a:round/>
            <a:headEnd len="sm" w="sm" type="none"/>
            <a:tailEnd len="sm" w="sm" type="none"/>
          </a:ln>
        </p:spPr>
      </p:cxnSp>
      <p:sp>
        <p:nvSpPr>
          <p:cNvPr id="11" name="Google Shape;11;p45"/>
          <p:cNvSpPr txBox="1"/>
          <p:nvPr>
            <p:ph type="ctrTitle"/>
          </p:nvPr>
        </p:nvSpPr>
        <p:spPr>
          <a:xfrm>
            <a:off x="311700" y="595975"/>
            <a:ext cx="8520600" cy="19578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400"/>
              <a:buNone/>
              <a:defRPr sz="5400"/>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p:txBody>
      </p:sp>
      <p:sp>
        <p:nvSpPr>
          <p:cNvPr id="12" name="Google Shape;12;p45"/>
          <p:cNvSpPr txBox="1"/>
          <p:nvPr>
            <p:ph idx="1" type="subTitle"/>
          </p:nvPr>
        </p:nvSpPr>
        <p:spPr>
          <a:xfrm>
            <a:off x="311700" y="3165823"/>
            <a:ext cx="8520600" cy="7335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400"/>
              <a:buFont typeface="Bebas Neue"/>
              <a:buNone/>
              <a:defRPr sz="2400">
                <a:latin typeface="Bebas Neue"/>
                <a:ea typeface="Bebas Neue"/>
                <a:cs typeface="Bebas Neue"/>
                <a:sym typeface="Bebas Neue"/>
              </a:defRPr>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3" name="Google Shape;13;p4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53"/>
          <p:cNvSpPr txBox="1"/>
          <p:nvPr>
            <p:ph idx="1" type="body"/>
          </p:nvPr>
        </p:nvSpPr>
        <p:spPr>
          <a:xfrm>
            <a:off x="319500" y="4233725"/>
            <a:ext cx="5998800" cy="5988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7" name="Google Shape;47;p5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54"/>
          <p:cNvSpPr txBox="1"/>
          <p:nvPr>
            <p:ph hasCustomPrompt="1" type="title"/>
          </p:nvPr>
        </p:nvSpPr>
        <p:spPr>
          <a:xfrm>
            <a:off x="311700" y="1167925"/>
            <a:ext cx="8520600" cy="19800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chemeClr val="dk1"/>
              </a:buClr>
              <a:buSzPts val="11000"/>
              <a:buNone/>
              <a:defRPr sz="11000">
                <a:solidFill>
                  <a:schemeClr val="dk1"/>
                </a:solidFill>
              </a:defRPr>
            </a:lvl1pPr>
            <a:lvl2pPr lvl="1" algn="ctr">
              <a:lnSpc>
                <a:spcPct val="100000"/>
              </a:lnSpc>
              <a:spcBef>
                <a:spcPts val="0"/>
              </a:spcBef>
              <a:spcAft>
                <a:spcPts val="0"/>
              </a:spcAft>
              <a:buClr>
                <a:schemeClr val="dk1"/>
              </a:buClr>
              <a:buSzPts val="11000"/>
              <a:buNone/>
              <a:defRPr sz="11000">
                <a:solidFill>
                  <a:schemeClr val="dk1"/>
                </a:solidFill>
              </a:defRPr>
            </a:lvl2pPr>
            <a:lvl3pPr lvl="2" algn="ctr">
              <a:lnSpc>
                <a:spcPct val="100000"/>
              </a:lnSpc>
              <a:spcBef>
                <a:spcPts val="0"/>
              </a:spcBef>
              <a:spcAft>
                <a:spcPts val="0"/>
              </a:spcAft>
              <a:buClr>
                <a:schemeClr val="dk1"/>
              </a:buClr>
              <a:buSzPts val="11000"/>
              <a:buNone/>
              <a:defRPr sz="11000">
                <a:solidFill>
                  <a:schemeClr val="dk1"/>
                </a:solidFill>
              </a:defRPr>
            </a:lvl3pPr>
            <a:lvl4pPr lvl="3" algn="ctr">
              <a:lnSpc>
                <a:spcPct val="100000"/>
              </a:lnSpc>
              <a:spcBef>
                <a:spcPts val="0"/>
              </a:spcBef>
              <a:spcAft>
                <a:spcPts val="0"/>
              </a:spcAft>
              <a:buClr>
                <a:schemeClr val="dk1"/>
              </a:buClr>
              <a:buSzPts val="11000"/>
              <a:buNone/>
              <a:defRPr sz="11000">
                <a:solidFill>
                  <a:schemeClr val="dk1"/>
                </a:solidFill>
              </a:defRPr>
            </a:lvl4pPr>
            <a:lvl5pPr lvl="4" algn="ctr">
              <a:lnSpc>
                <a:spcPct val="100000"/>
              </a:lnSpc>
              <a:spcBef>
                <a:spcPts val="0"/>
              </a:spcBef>
              <a:spcAft>
                <a:spcPts val="0"/>
              </a:spcAft>
              <a:buClr>
                <a:schemeClr val="dk1"/>
              </a:buClr>
              <a:buSzPts val="11000"/>
              <a:buNone/>
              <a:defRPr sz="11000">
                <a:solidFill>
                  <a:schemeClr val="dk1"/>
                </a:solidFill>
              </a:defRPr>
            </a:lvl5pPr>
            <a:lvl6pPr lvl="5" algn="ctr">
              <a:lnSpc>
                <a:spcPct val="100000"/>
              </a:lnSpc>
              <a:spcBef>
                <a:spcPts val="0"/>
              </a:spcBef>
              <a:spcAft>
                <a:spcPts val="0"/>
              </a:spcAft>
              <a:buClr>
                <a:schemeClr val="dk1"/>
              </a:buClr>
              <a:buSzPts val="11000"/>
              <a:buNone/>
              <a:defRPr sz="11000">
                <a:solidFill>
                  <a:schemeClr val="dk1"/>
                </a:solidFill>
              </a:defRPr>
            </a:lvl6pPr>
            <a:lvl7pPr lvl="6" algn="ctr">
              <a:lnSpc>
                <a:spcPct val="100000"/>
              </a:lnSpc>
              <a:spcBef>
                <a:spcPts val="0"/>
              </a:spcBef>
              <a:spcAft>
                <a:spcPts val="0"/>
              </a:spcAft>
              <a:buClr>
                <a:schemeClr val="dk1"/>
              </a:buClr>
              <a:buSzPts val="11000"/>
              <a:buNone/>
              <a:defRPr sz="11000">
                <a:solidFill>
                  <a:schemeClr val="dk1"/>
                </a:solidFill>
              </a:defRPr>
            </a:lvl7pPr>
            <a:lvl8pPr lvl="7" algn="ctr">
              <a:lnSpc>
                <a:spcPct val="100000"/>
              </a:lnSpc>
              <a:spcBef>
                <a:spcPts val="0"/>
              </a:spcBef>
              <a:spcAft>
                <a:spcPts val="0"/>
              </a:spcAft>
              <a:buClr>
                <a:schemeClr val="dk1"/>
              </a:buClr>
              <a:buSzPts val="11000"/>
              <a:buNone/>
              <a:defRPr sz="11000">
                <a:solidFill>
                  <a:schemeClr val="dk1"/>
                </a:solidFill>
              </a:defRPr>
            </a:lvl8pPr>
            <a:lvl9pPr lvl="8" algn="ctr">
              <a:lnSpc>
                <a:spcPct val="100000"/>
              </a:lnSpc>
              <a:spcBef>
                <a:spcPts val="0"/>
              </a:spcBef>
              <a:spcAft>
                <a:spcPts val="0"/>
              </a:spcAft>
              <a:buClr>
                <a:schemeClr val="dk1"/>
              </a:buClr>
              <a:buSzPts val="11000"/>
              <a:buNone/>
              <a:defRPr sz="11000">
                <a:solidFill>
                  <a:schemeClr val="dk1"/>
                </a:solidFill>
              </a:defRPr>
            </a:lvl9pPr>
          </a:lstStyle>
          <a:p>
            <a:r>
              <a:t>xx%</a:t>
            </a:r>
          </a:p>
        </p:txBody>
      </p:sp>
      <p:sp>
        <p:nvSpPr>
          <p:cNvPr id="50" name="Google Shape;50;p54"/>
          <p:cNvSpPr txBox="1"/>
          <p:nvPr>
            <p:ph idx="1" type="body"/>
          </p:nvPr>
        </p:nvSpPr>
        <p:spPr>
          <a:xfrm>
            <a:off x="311700" y="3224250"/>
            <a:ext cx="8520600" cy="10716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51" name="Google Shape;51;p5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g12280ac381c_0_28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8" name="Shape 58"/>
        <p:cNvGrpSpPr/>
        <p:nvPr/>
      </p:nvGrpSpPr>
      <p:grpSpPr>
        <a:xfrm>
          <a:off x="0" y="0"/>
          <a:ext cx="0" cy="0"/>
          <a:chOff x="0" y="0"/>
          <a:chExt cx="0" cy="0"/>
        </a:xfrm>
      </p:grpSpPr>
      <p:sp>
        <p:nvSpPr>
          <p:cNvPr id="59" name="Google Shape;59;g12280ac381c_0_244"/>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60" name="Google Shape;60;g12280ac381c_0_244"/>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61" name="Google Shape;61;g12280ac381c_0_24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2" name="Shape 62"/>
        <p:cNvGrpSpPr/>
        <p:nvPr/>
      </p:nvGrpSpPr>
      <p:grpSpPr>
        <a:xfrm>
          <a:off x="0" y="0"/>
          <a:ext cx="0" cy="0"/>
          <a:chOff x="0" y="0"/>
          <a:chExt cx="0" cy="0"/>
        </a:xfrm>
      </p:grpSpPr>
      <p:sp>
        <p:nvSpPr>
          <p:cNvPr id="63" name="Google Shape;63;g12280ac381c_0_248"/>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64" name="Google Shape;64;g12280ac381c_0_24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5" name="Shape 65"/>
        <p:cNvGrpSpPr/>
        <p:nvPr/>
      </p:nvGrpSpPr>
      <p:grpSpPr>
        <a:xfrm>
          <a:off x="0" y="0"/>
          <a:ext cx="0" cy="0"/>
          <a:chOff x="0" y="0"/>
          <a:chExt cx="0" cy="0"/>
        </a:xfrm>
      </p:grpSpPr>
      <p:sp>
        <p:nvSpPr>
          <p:cNvPr id="66" name="Google Shape;66;g12280ac381c_0_25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7" name="Google Shape;67;g12280ac381c_0_25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68" name="Google Shape;68;g12280ac381c_0_25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9" name="Shape 69"/>
        <p:cNvGrpSpPr/>
        <p:nvPr/>
      </p:nvGrpSpPr>
      <p:grpSpPr>
        <a:xfrm>
          <a:off x="0" y="0"/>
          <a:ext cx="0" cy="0"/>
          <a:chOff x="0" y="0"/>
          <a:chExt cx="0" cy="0"/>
        </a:xfrm>
      </p:grpSpPr>
      <p:sp>
        <p:nvSpPr>
          <p:cNvPr id="70" name="Google Shape;70;g12280ac381c_0_25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1" name="Google Shape;71;g12280ac381c_0_255"/>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72" name="Google Shape;72;g12280ac381c_0_255"/>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73" name="Google Shape;73;g12280ac381c_0_25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4" name="Shape 74"/>
        <p:cNvGrpSpPr/>
        <p:nvPr/>
      </p:nvGrpSpPr>
      <p:grpSpPr>
        <a:xfrm>
          <a:off x="0" y="0"/>
          <a:ext cx="0" cy="0"/>
          <a:chOff x="0" y="0"/>
          <a:chExt cx="0" cy="0"/>
        </a:xfrm>
      </p:grpSpPr>
      <p:sp>
        <p:nvSpPr>
          <p:cNvPr id="75" name="Google Shape;75;g12280ac381c_0_26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6" name="Google Shape;76;g12280ac381c_0_26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7" name="Shape 77"/>
        <p:cNvGrpSpPr/>
        <p:nvPr/>
      </p:nvGrpSpPr>
      <p:grpSpPr>
        <a:xfrm>
          <a:off x="0" y="0"/>
          <a:ext cx="0" cy="0"/>
          <a:chOff x="0" y="0"/>
          <a:chExt cx="0" cy="0"/>
        </a:xfrm>
      </p:grpSpPr>
      <p:sp>
        <p:nvSpPr>
          <p:cNvPr id="78" name="Google Shape;78;g12280ac381c_0_263"/>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79" name="Google Shape;79;g12280ac381c_0_263"/>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80" name="Google Shape;80;g12280ac381c_0_26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81" name="Shape 81"/>
        <p:cNvGrpSpPr/>
        <p:nvPr/>
      </p:nvGrpSpPr>
      <p:grpSpPr>
        <a:xfrm>
          <a:off x="0" y="0"/>
          <a:ext cx="0" cy="0"/>
          <a:chOff x="0" y="0"/>
          <a:chExt cx="0" cy="0"/>
        </a:xfrm>
      </p:grpSpPr>
      <p:sp>
        <p:nvSpPr>
          <p:cNvPr id="82" name="Google Shape;82;g12280ac381c_0_267"/>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83" name="Google Shape;83;g12280ac381c_0_26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4" name="Shape 14"/>
        <p:cNvGrpSpPr/>
        <p:nvPr/>
      </p:nvGrpSpPr>
      <p:grpSpPr>
        <a:xfrm>
          <a:off x="0" y="0"/>
          <a:ext cx="0" cy="0"/>
          <a:chOff x="0" y="0"/>
          <a:chExt cx="0" cy="0"/>
        </a:xfrm>
      </p:grpSpPr>
      <p:sp>
        <p:nvSpPr>
          <p:cNvPr id="15" name="Google Shape;15;p46"/>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16" name="Google Shape;16;p46"/>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7" name="Google Shape;17;p46"/>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8" name="Google Shape;18;p4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4" name="Shape 84"/>
        <p:cNvGrpSpPr/>
        <p:nvPr/>
      </p:nvGrpSpPr>
      <p:grpSpPr>
        <a:xfrm>
          <a:off x="0" y="0"/>
          <a:ext cx="0" cy="0"/>
          <a:chOff x="0" y="0"/>
          <a:chExt cx="0" cy="0"/>
        </a:xfrm>
      </p:grpSpPr>
      <p:sp>
        <p:nvSpPr>
          <p:cNvPr id="85" name="Google Shape;85;g12280ac381c_0_270"/>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g12280ac381c_0_270"/>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87" name="Google Shape;87;g12280ac381c_0_270"/>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88" name="Google Shape;88;g12280ac381c_0_270"/>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89" name="Google Shape;89;g12280ac381c_0_27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0" name="Shape 90"/>
        <p:cNvGrpSpPr/>
        <p:nvPr/>
      </p:nvGrpSpPr>
      <p:grpSpPr>
        <a:xfrm>
          <a:off x="0" y="0"/>
          <a:ext cx="0" cy="0"/>
          <a:chOff x="0" y="0"/>
          <a:chExt cx="0" cy="0"/>
        </a:xfrm>
      </p:grpSpPr>
      <p:sp>
        <p:nvSpPr>
          <p:cNvPr id="91" name="Google Shape;91;g12280ac381c_0_276"/>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92" name="Google Shape;92;g12280ac381c_0_27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3" name="Shape 93"/>
        <p:cNvGrpSpPr/>
        <p:nvPr/>
      </p:nvGrpSpPr>
      <p:grpSpPr>
        <a:xfrm>
          <a:off x="0" y="0"/>
          <a:ext cx="0" cy="0"/>
          <a:chOff x="0" y="0"/>
          <a:chExt cx="0" cy="0"/>
        </a:xfrm>
      </p:grpSpPr>
      <p:sp>
        <p:nvSpPr>
          <p:cNvPr id="94" name="Google Shape;94;g12280ac381c_0_279"/>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95" name="Google Shape;95;g12280ac381c_0_279"/>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96" name="Google Shape;96;g12280ac381c_0_27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7"/>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1" name="Google Shape;21;p4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2" name="Google Shape;22;p4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5"/>
        </a:solidFill>
      </p:bgPr>
    </p:bg>
    <p:spTree>
      <p:nvGrpSpPr>
        <p:cNvPr id="23" name="Shape 23"/>
        <p:cNvGrpSpPr/>
        <p:nvPr/>
      </p:nvGrpSpPr>
      <p:grpSpPr>
        <a:xfrm>
          <a:off x="0" y="0"/>
          <a:ext cx="0" cy="0"/>
          <a:chOff x="0" y="0"/>
          <a:chExt cx="0" cy="0"/>
        </a:xfrm>
      </p:grpSpPr>
      <p:sp>
        <p:nvSpPr>
          <p:cNvPr id="24" name="Google Shape;24;p48"/>
          <p:cNvSpPr txBox="1"/>
          <p:nvPr>
            <p:ph type="title"/>
          </p:nvPr>
        </p:nvSpPr>
        <p:spPr>
          <a:xfrm>
            <a:off x="311700" y="2480550"/>
            <a:ext cx="8114400" cy="24459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chemeClr val="lt1"/>
              </a:buClr>
              <a:buSzPts val="6800"/>
              <a:buNone/>
              <a:defRPr sz="6800">
                <a:solidFill>
                  <a:schemeClr val="lt1"/>
                </a:solidFill>
              </a:defRPr>
            </a:lvl1pPr>
            <a:lvl2pPr lvl="1" algn="l">
              <a:lnSpc>
                <a:spcPct val="100000"/>
              </a:lnSpc>
              <a:spcBef>
                <a:spcPts val="0"/>
              </a:spcBef>
              <a:spcAft>
                <a:spcPts val="0"/>
              </a:spcAft>
              <a:buClr>
                <a:schemeClr val="lt1"/>
              </a:buClr>
              <a:buSzPts val="6800"/>
              <a:buNone/>
              <a:defRPr sz="6800">
                <a:solidFill>
                  <a:schemeClr val="lt1"/>
                </a:solidFill>
              </a:defRPr>
            </a:lvl2pPr>
            <a:lvl3pPr lvl="2" algn="l">
              <a:lnSpc>
                <a:spcPct val="100000"/>
              </a:lnSpc>
              <a:spcBef>
                <a:spcPts val="0"/>
              </a:spcBef>
              <a:spcAft>
                <a:spcPts val="0"/>
              </a:spcAft>
              <a:buClr>
                <a:schemeClr val="lt1"/>
              </a:buClr>
              <a:buSzPts val="6800"/>
              <a:buNone/>
              <a:defRPr sz="6800">
                <a:solidFill>
                  <a:schemeClr val="lt1"/>
                </a:solidFill>
              </a:defRPr>
            </a:lvl3pPr>
            <a:lvl4pPr lvl="3" algn="l">
              <a:lnSpc>
                <a:spcPct val="100000"/>
              </a:lnSpc>
              <a:spcBef>
                <a:spcPts val="0"/>
              </a:spcBef>
              <a:spcAft>
                <a:spcPts val="0"/>
              </a:spcAft>
              <a:buClr>
                <a:schemeClr val="lt1"/>
              </a:buClr>
              <a:buSzPts val="6800"/>
              <a:buNone/>
              <a:defRPr sz="6800">
                <a:solidFill>
                  <a:schemeClr val="lt1"/>
                </a:solidFill>
              </a:defRPr>
            </a:lvl4pPr>
            <a:lvl5pPr lvl="4" algn="l">
              <a:lnSpc>
                <a:spcPct val="100000"/>
              </a:lnSpc>
              <a:spcBef>
                <a:spcPts val="0"/>
              </a:spcBef>
              <a:spcAft>
                <a:spcPts val="0"/>
              </a:spcAft>
              <a:buClr>
                <a:schemeClr val="lt1"/>
              </a:buClr>
              <a:buSzPts val="6800"/>
              <a:buNone/>
              <a:defRPr sz="6800">
                <a:solidFill>
                  <a:schemeClr val="lt1"/>
                </a:solidFill>
              </a:defRPr>
            </a:lvl5pPr>
            <a:lvl6pPr lvl="5" algn="l">
              <a:lnSpc>
                <a:spcPct val="100000"/>
              </a:lnSpc>
              <a:spcBef>
                <a:spcPts val="0"/>
              </a:spcBef>
              <a:spcAft>
                <a:spcPts val="0"/>
              </a:spcAft>
              <a:buClr>
                <a:schemeClr val="lt1"/>
              </a:buClr>
              <a:buSzPts val="6800"/>
              <a:buNone/>
              <a:defRPr sz="6800">
                <a:solidFill>
                  <a:schemeClr val="lt1"/>
                </a:solidFill>
              </a:defRPr>
            </a:lvl6pPr>
            <a:lvl7pPr lvl="6" algn="l">
              <a:lnSpc>
                <a:spcPct val="100000"/>
              </a:lnSpc>
              <a:spcBef>
                <a:spcPts val="0"/>
              </a:spcBef>
              <a:spcAft>
                <a:spcPts val="0"/>
              </a:spcAft>
              <a:buClr>
                <a:schemeClr val="lt1"/>
              </a:buClr>
              <a:buSzPts val="6800"/>
              <a:buNone/>
              <a:defRPr sz="6800">
                <a:solidFill>
                  <a:schemeClr val="lt1"/>
                </a:solidFill>
              </a:defRPr>
            </a:lvl7pPr>
            <a:lvl8pPr lvl="7" algn="l">
              <a:lnSpc>
                <a:spcPct val="100000"/>
              </a:lnSpc>
              <a:spcBef>
                <a:spcPts val="0"/>
              </a:spcBef>
              <a:spcAft>
                <a:spcPts val="0"/>
              </a:spcAft>
              <a:buClr>
                <a:schemeClr val="lt1"/>
              </a:buClr>
              <a:buSzPts val="6800"/>
              <a:buNone/>
              <a:defRPr sz="6800">
                <a:solidFill>
                  <a:schemeClr val="lt1"/>
                </a:solidFill>
              </a:defRPr>
            </a:lvl8pPr>
            <a:lvl9pPr lvl="8" algn="l">
              <a:lnSpc>
                <a:spcPct val="100000"/>
              </a:lnSpc>
              <a:spcBef>
                <a:spcPts val="0"/>
              </a:spcBef>
              <a:spcAft>
                <a:spcPts val="0"/>
              </a:spcAft>
              <a:buClr>
                <a:schemeClr val="lt1"/>
              </a:buClr>
              <a:buSzPts val="6800"/>
              <a:buNone/>
              <a:defRPr sz="6800">
                <a:solidFill>
                  <a:schemeClr val="lt1"/>
                </a:solidFill>
              </a:defRPr>
            </a:lvl9pPr>
          </a:lstStyle>
          <a:p/>
        </p:txBody>
      </p:sp>
      <p:sp>
        <p:nvSpPr>
          <p:cNvPr id="25" name="Google Shape;25;p4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26" name="Shape 26"/>
        <p:cNvGrpSpPr/>
        <p:nvPr/>
      </p:nvGrpSpPr>
      <p:grpSpPr>
        <a:xfrm>
          <a:off x="0" y="0"/>
          <a:ext cx="0" cy="0"/>
          <a:chOff x="0" y="0"/>
          <a:chExt cx="0" cy="0"/>
        </a:xfrm>
      </p:grpSpPr>
      <p:sp>
        <p:nvSpPr>
          <p:cNvPr id="27" name="Google Shape;27;p49"/>
          <p:cNvSpPr txBox="1"/>
          <p:nvPr>
            <p:ph type="title"/>
          </p:nvPr>
        </p:nvSpPr>
        <p:spPr>
          <a:xfrm>
            <a:off x="490250" y="526350"/>
            <a:ext cx="5683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28" name="Google Shape;28;p4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50"/>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31" name="Google Shape;31;p5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2" name="Shape 32"/>
        <p:cNvGrpSpPr/>
        <p:nvPr/>
      </p:nvGrpSpPr>
      <p:grpSpPr>
        <a:xfrm>
          <a:off x="0" y="0"/>
          <a:ext cx="0" cy="0"/>
          <a:chOff x="0" y="0"/>
          <a:chExt cx="0" cy="0"/>
        </a:xfrm>
      </p:grpSpPr>
      <p:sp>
        <p:nvSpPr>
          <p:cNvPr id="33" name="Google Shape;33;p5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sp>
        <p:nvSpPr>
          <p:cNvPr id="35" name="Google Shape;35;p51"/>
          <p:cNvSpPr txBox="1"/>
          <p:nvPr>
            <p:ph type="title"/>
          </p:nvPr>
        </p:nvSpPr>
        <p:spPr>
          <a:xfrm>
            <a:off x="311700" y="6318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Font typeface="Bebas Neue"/>
              <a:buNone/>
              <a:defRPr sz="2400">
                <a:latin typeface="Bebas Neue"/>
                <a:ea typeface="Bebas Neue"/>
                <a:cs typeface="Bebas Neue"/>
                <a:sym typeface="Bebas Neue"/>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6" name="Google Shape;36;p51"/>
          <p:cNvSpPr txBox="1"/>
          <p:nvPr>
            <p:ph idx="1" type="body"/>
          </p:nvPr>
        </p:nvSpPr>
        <p:spPr>
          <a:xfrm>
            <a:off x="311700" y="1490875"/>
            <a:ext cx="2808000" cy="30780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7" name="Google Shape;37;p5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52"/>
          <p:cNvSpPr/>
          <p:nvPr/>
        </p:nvSpPr>
        <p:spPr>
          <a:xfrm>
            <a:off x="4572000" y="100"/>
            <a:ext cx="4572000" cy="51435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0" name="Google Shape;40;p52"/>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1" name="Google Shape;41;p52"/>
          <p:cNvSpPr txBox="1"/>
          <p:nvPr>
            <p:ph type="title"/>
          </p:nvPr>
        </p:nvSpPr>
        <p:spPr>
          <a:xfrm>
            <a:off x="265500" y="1375599"/>
            <a:ext cx="4045200" cy="15519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p:txBody>
      </p:sp>
      <p:sp>
        <p:nvSpPr>
          <p:cNvPr id="42" name="Google Shape;42;p52"/>
          <p:cNvSpPr txBox="1"/>
          <p:nvPr>
            <p:ph idx="1" type="subTitle"/>
          </p:nvPr>
        </p:nvSpPr>
        <p:spPr>
          <a:xfrm>
            <a:off x="265500" y="2981125"/>
            <a:ext cx="4045200" cy="13455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1800"/>
              <a:buFont typeface="Bebas Neue"/>
              <a:buNone/>
              <a:defRPr>
                <a:latin typeface="Bebas Neue"/>
                <a:ea typeface="Bebas Neue"/>
                <a:cs typeface="Bebas Neue"/>
                <a:sym typeface="Bebas Neu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3" name="Google Shape;43;p52"/>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0"/>
              </a:spcBef>
              <a:spcAft>
                <a:spcPts val="0"/>
              </a:spcAft>
              <a:buClr>
                <a:schemeClr val="lt1"/>
              </a:buClr>
              <a:buSzPts val="1400"/>
              <a:buChar char="○"/>
              <a:defRPr>
                <a:solidFill>
                  <a:schemeClr val="lt1"/>
                </a:solidFill>
              </a:defRPr>
            </a:lvl2pPr>
            <a:lvl3pPr indent="-317500" lvl="2" marL="1371600" algn="l">
              <a:lnSpc>
                <a:spcPct val="115000"/>
              </a:lnSpc>
              <a:spcBef>
                <a:spcPts val="0"/>
              </a:spcBef>
              <a:spcAft>
                <a:spcPts val="0"/>
              </a:spcAft>
              <a:buClr>
                <a:schemeClr val="lt1"/>
              </a:buClr>
              <a:buSzPts val="1400"/>
              <a:buChar char="■"/>
              <a:defRPr>
                <a:solidFill>
                  <a:schemeClr val="lt1"/>
                </a:solidFill>
              </a:defRPr>
            </a:lvl3pPr>
            <a:lvl4pPr indent="-317500" lvl="3" marL="1828800" algn="l">
              <a:lnSpc>
                <a:spcPct val="115000"/>
              </a:lnSpc>
              <a:spcBef>
                <a:spcPts val="0"/>
              </a:spcBef>
              <a:spcAft>
                <a:spcPts val="0"/>
              </a:spcAft>
              <a:buClr>
                <a:schemeClr val="lt1"/>
              </a:buClr>
              <a:buSzPts val="1400"/>
              <a:buChar char="●"/>
              <a:defRPr>
                <a:solidFill>
                  <a:schemeClr val="lt1"/>
                </a:solidFill>
              </a:defRPr>
            </a:lvl4pPr>
            <a:lvl5pPr indent="-317500" lvl="4" marL="2286000" algn="l">
              <a:lnSpc>
                <a:spcPct val="115000"/>
              </a:lnSpc>
              <a:spcBef>
                <a:spcPts val="0"/>
              </a:spcBef>
              <a:spcAft>
                <a:spcPts val="0"/>
              </a:spcAft>
              <a:buClr>
                <a:schemeClr val="lt1"/>
              </a:buClr>
              <a:buSzPts val="1400"/>
              <a:buChar char="○"/>
              <a:defRPr>
                <a:solidFill>
                  <a:schemeClr val="lt1"/>
                </a:solidFill>
              </a:defRPr>
            </a:lvl5pPr>
            <a:lvl6pPr indent="-317500" lvl="5" marL="2743200" algn="l">
              <a:lnSpc>
                <a:spcPct val="115000"/>
              </a:lnSpc>
              <a:spcBef>
                <a:spcPts val="0"/>
              </a:spcBef>
              <a:spcAft>
                <a:spcPts val="0"/>
              </a:spcAft>
              <a:buClr>
                <a:schemeClr val="lt1"/>
              </a:buClr>
              <a:buSzPts val="1400"/>
              <a:buChar char="■"/>
              <a:defRPr>
                <a:solidFill>
                  <a:schemeClr val="lt1"/>
                </a:solidFill>
              </a:defRPr>
            </a:lvl6pPr>
            <a:lvl7pPr indent="-317500" lvl="6" marL="3200400" algn="l">
              <a:lnSpc>
                <a:spcPct val="115000"/>
              </a:lnSpc>
              <a:spcBef>
                <a:spcPts val="0"/>
              </a:spcBef>
              <a:spcAft>
                <a:spcPts val="0"/>
              </a:spcAft>
              <a:buClr>
                <a:schemeClr val="lt1"/>
              </a:buClr>
              <a:buSzPts val="1400"/>
              <a:buChar char="●"/>
              <a:defRPr>
                <a:solidFill>
                  <a:schemeClr val="lt1"/>
                </a:solidFill>
              </a:defRPr>
            </a:lvl7pPr>
            <a:lvl8pPr indent="-317500" lvl="7" marL="3657600" algn="l">
              <a:lnSpc>
                <a:spcPct val="115000"/>
              </a:lnSpc>
              <a:spcBef>
                <a:spcPts val="0"/>
              </a:spcBef>
              <a:spcAft>
                <a:spcPts val="0"/>
              </a:spcAft>
              <a:buClr>
                <a:schemeClr val="lt1"/>
              </a:buClr>
              <a:buSzPts val="1400"/>
              <a:buChar char="○"/>
              <a:defRPr>
                <a:solidFill>
                  <a:schemeClr val="lt1"/>
                </a:solidFill>
              </a:defRPr>
            </a:lvl8pPr>
            <a:lvl9pPr indent="-317500" lvl="8" marL="4114800" algn="l">
              <a:lnSpc>
                <a:spcPct val="115000"/>
              </a:lnSpc>
              <a:spcBef>
                <a:spcPts val="0"/>
              </a:spcBef>
              <a:spcAft>
                <a:spcPts val="0"/>
              </a:spcAft>
              <a:buClr>
                <a:schemeClr val="lt1"/>
              </a:buClr>
              <a:buSzPts val="1400"/>
              <a:buChar char="■"/>
              <a:defRPr>
                <a:solidFill>
                  <a:schemeClr val="lt1"/>
                </a:solidFill>
              </a:defRPr>
            </a:lvl9pPr>
          </a:lstStyle>
          <a:p/>
        </p:txBody>
      </p:sp>
      <p:sp>
        <p:nvSpPr>
          <p:cNvPr id="44" name="Google Shape;44;p5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chemeClr val="lt1"/>
        </a:solidFill>
      </p:bgPr>
    </p:bg>
    <p:spTree>
      <p:nvGrpSpPr>
        <p:cNvPr id="5" name="Shape 5"/>
        <p:cNvGrpSpPr/>
        <p:nvPr/>
      </p:nvGrpSpPr>
      <p:grpSpPr>
        <a:xfrm>
          <a:off x="0" y="0"/>
          <a:ext cx="0" cy="0"/>
          <a:chOff x="0" y="0"/>
          <a:chExt cx="0" cy="0"/>
        </a:xfrm>
      </p:grpSpPr>
      <p:sp>
        <p:nvSpPr>
          <p:cNvPr id="6" name="Google Shape;6;p44"/>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rgbClr val="CC0000"/>
              </a:buClr>
              <a:buSzPts val="3000"/>
              <a:buFont typeface="Monoton"/>
              <a:buNone/>
              <a:defRPr b="0" i="0" sz="3000" u="none" cap="none" strike="noStrike">
                <a:solidFill>
                  <a:srgbClr val="CC0000"/>
                </a:solidFill>
                <a:latin typeface="Monoton"/>
                <a:ea typeface="Monoton"/>
                <a:cs typeface="Monoton"/>
                <a:sym typeface="Monoton"/>
              </a:defRPr>
            </a:lvl1pPr>
            <a:lvl2pPr lvl="1"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2pPr>
            <a:lvl3pPr lvl="2"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3pPr>
            <a:lvl4pPr lvl="3"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4pPr>
            <a:lvl5pPr lvl="4"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5pPr>
            <a:lvl6pPr lvl="5"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6pPr>
            <a:lvl7pPr lvl="6"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7pPr>
            <a:lvl8pPr lvl="7"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8pPr>
            <a:lvl9pPr lvl="8"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9pPr>
          </a:lstStyle>
          <a:p/>
        </p:txBody>
      </p:sp>
      <p:sp>
        <p:nvSpPr>
          <p:cNvPr id="7" name="Google Shape;7;p4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rgbClr val="000000"/>
              </a:buClr>
              <a:buSzPts val="1800"/>
              <a:buFont typeface="Proxima Nova"/>
              <a:buChar char="●"/>
              <a:defRPr b="0" i="0" sz="1800" u="none" cap="none" strike="noStrike">
                <a:solidFill>
                  <a:srgbClr val="000000"/>
                </a:solidFill>
                <a:latin typeface="Proxima Nova"/>
                <a:ea typeface="Proxima Nova"/>
                <a:cs typeface="Proxima Nova"/>
                <a:sym typeface="Proxima Nova"/>
              </a:defRPr>
            </a:lvl1pPr>
            <a:lvl2pPr indent="-317500" lvl="1" marL="9144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2pPr>
            <a:lvl3pPr indent="-317500" lvl="2" marL="13716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3pPr>
            <a:lvl4pPr indent="-317500" lvl="3" marL="18288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4pPr>
            <a:lvl5pPr indent="-317500" lvl="4" marL="22860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5pPr>
            <a:lvl6pPr indent="-317500" lvl="5" marL="27432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6pPr>
            <a:lvl7pPr indent="-317500" lvl="6" marL="32004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7pPr>
            <a:lvl8pPr indent="-317500" lvl="7" marL="36576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8pPr>
            <a:lvl9pPr indent="-317500" lvl="8" marL="41148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9pPr>
          </a:lstStyle>
          <a:p/>
        </p:txBody>
      </p:sp>
      <p:sp>
        <p:nvSpPr>
          <p:cNvPr id="8" name="Google Shape;8;p4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2" name="Shape 52"/>
        <p:cNvGrpSpPr/>
        <p:nvPr/>
      </p:nvGrpSpPr>
      <p:grpSpPr>
        <a:xfrm>
          <a:off x="0" y="0"/>
          <a:ext cx="0" cy="0"/>
          <a:chOff x="0" y="0"/>
          <a:chExt cx="0" cy="0"/>
        </a:xfrm>
      </p:grpSpPr>
      <p:sp>
        <p:nvSpPr>
          <p:cNvPr id="53" name="Google Shape;53;g12280ac381c_0_24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54" name="Google Shape;54;g12280ac381c_0_24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55" name="Google Shape;55;g12280ac381c_0_24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2.png"/><Relationship Id="rId4" Type="http://schemas.openxmlformats.org/officeDocument/2006/relationships/image" Target="../media/image24.png"/><Relationship Id="rId5" Type="http://schemas.openxmlformats.org/officeDocument/2006/relationships/hyperlink" Target="mailto:achutchison1@ua.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hyperlink" Target="https://www.dropbox.com/s/2lyttzijwncb5n3/Adding%20Our%20Text%20to%20Coco.webm?dl=0" TargetMode="Externa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8.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www.dropbox.com/scl/fi/6bebs9rl80ctsidtu6kez/Student-Copy-Unit-1-slides.pptx?dl=0&amp;rlkey=ymvw5rdnpvm037db60xjevpfc" TargetMode="External"/><Relationship Id="rId4" Type="http://schemas.openxmlformats.org/officeDocument/2006/relationships/hyperlink" Target="https://wego.gmu.edu/scratchgo/login.php" TargetMode="External"/><Relationship Id="rId5" Type="http://schemas.openxmlformats.org/officeDocument/2006/relationships/hyperlink" Target="https://scratch.mit.edu/" TargetMode="External"/><Relationship Id="rId6" Type="http://schemas.openxmlformats.org/officeDocument/2006/relationships/hyperlink" Target="https://www.dropbox.com/s/aqy69n3v1doyxm2/Explanatory%20Writing%20Samples.docx?dl=0"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20.png"/><Relationship Id="rId4" Type="http://schemas.openxmlformats.org/officeDocument/2006/relationships/image" Target="../media/image15.png"/><Relationship Id="rId10" Type="http://schemas.openxmlformats.org/officeDocument/2006/relationships/image" Target="../media/image16.png"/><Relationship Id="rId9" Type="http://schemas.openxmlformats.org/officeDocument/2006/relationships/image" Target="../media/image4.png"/><Relationship Id="rId5" Type="http://schemas.openxmlformats.org/officeDocument/2006/relationships/image" Target="../media/image7.png"/><Relationship Id="rId6" Type="http://schemas.openxmlformats.org/officeDocument/2006/relationships/image" Target="../media/image13.png"/><Relationship Id="rId7" Type="http://schemas.openxmlformats.org/officeDocument/2006/relationships/image" Target="../media/image17.png"/><Relationship Id="rId8"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20.png"/><Relationship Id="rId4" Type="http://schemas.openxmlformats.org/officeDocument/2006/relationships/image" Target="../media/image15.png"/><Relationship Id="rId10" Type="http://schemas.openxmlformats.org/officeDocument/2006/relationships/image" Target="../media/image16.png"/><Relationship Id="rId9" Type="http://schemas.openxmlformats.org/officeDocument/2006/relationships/image" Target="../media/image4.png"/><Relationship Id="rId5" Type="http://schemas.openxmlformats.org/officeDocument/2006/relationships/image" Target="../media/image7.png"/><Relationship Id="rId6" Type="http://schemas.openxmlformats.org/officeDocument/2006/relationships/image" Target="../media/image13.png"/><Relationship Id="rId7" Type="http://schemas.openxmlformats.org/officeDocument/2006/relationships/image" Target="../media/image17.png"/><Relationship Id="rId8"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
          <p:cNvSpPr txBox="1"/>
          <p:nvPr>
            <p:ph type="ctrTitle"/>
          </p:nvPr>
        </p:nvSpPr>
        <p:spPr>
          <a:xfrm>
            <a:off x="311700" y="595975"/>
            <a:ext cx="8520600" cy="1050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5400"/>
              <a:buNone/>
            </a:pPr>
            <a:r>
              <a:rPr lang="en" sz="6000"/>
              <a:t>Unit 1   Lesson 4</a:t>
            </a:r>
            <a:endParaRPr sz="6000"/>
          </a:p>
        </p:txBody>
      </p:sp>
      <p:sp>
        <p:nvSpPr>
          <p:cNvPr id="102" name="Google Shape;102;p1"/>
          <p:cNvSpPr txBox="1"/>
          <p:nvPr>
            <p:ph idx="1" type="subTitle"/>
          </p:nvPr>
        </p:nvSpPr>
        <p:spPr>
          <a:xfrm>
            <a:off x="311700" y="1646873"/>
            <a:ext cx="8520600" cy="7335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400"/>
              <a:buNone/>
            </a:pPr>
            <a:r>
              <a:rPr lang="en" sz="3000"/>
              <a:t>PLanning and writing with coco level 2</a:t>
            </a:r>
            <a:endParaRPr sz="3000"/>
          </a:p>
        </p:txBody>
      </p:sp>
      <p:pic>
        <p:nvPicPr>
          <p:cNvPr descr="This is a picture of the CS For All logo." id="103" name="Google Shape;103;p1" title="CS For All"/>
          <p:cNvPicPr preferRelativeResize="0"/>
          <p:nvPr/>
        </p:nvPicPr>
        <p:blipFill rotWithShape="1">
          <a:blip r:embed="rId3">
            <a:alphaModFix/>
          </a:blip>
          <a:srcRect b="0" l="0" r="0" t="0"/>
          <a:stretch/>
        </p:blipFill>
        <p:spPr>
          <a:xfrm>
            <a:off x="1865700" y="3442123"/>
            <a:ext cx="4705350" cy="1209675"/>
          </a:xfrm>
          <a:prstGeom prst="rect">
            <a:avLst/>
          </a:prstGeom>
          <a:noFill/>
          <a:ln>
            <a:noFill/>
          </a:ln>
        </p:spPr>
      </p:pic>
      <p:pic>
        <p:nvPicPr>
          <p:cNvPr id="104" name="Google Shape;104;p1"/>
          <p:cNvPicPr preferRelativeResize="0"/>
          <p:nvPr/>
        </p:nvPicPr>
        <p:blipFill rotWithShape="1">
          <a:blip r:embed="rId4">
            <a:alphaModFix/>
          </a:blip>
          <a:srcRect b="0" l="0" r="0" t="0"/>
          <a:stretch/>
        </p:blipFill>
        <p:spPr>
          <a:xfrm>
            <a:off x="6669400" y="3506823"/>
            <a:ext cx="1063128" cy="1080275"/>
          </a:xfrm>
          <a:prstGeom prst="rect">
            <a:avLst/>
          </a:prstGeom>
          <a:noFill/>
          <a:ln>
            <a:noFill/>
          </a:ln>
        </p:spPr>
      </p:pic>
      <p:sp>
        <p:nvSpPr>
          <p:cNvPr id="105" name="Google Shape;105;p1"/>
          <p:cNvSpPr txBox="1"/>
          <p:nvPr/>
        </p:nvSpPr>
        <p:spPr>
          <a:xfrm>
            <a:off x="1950025" y="4651800"/>
            <a:ext cx="5782500" cy="431100"/>
          </a:xfrm>
          <a:prstGeom prst="rect">
            <a:avLst/>
          </a:prstGeom>
          <a:noFill/>
          <a:ln>
            <a:noFill/>
          </a:ln>
        </p:spPr>
        <p:txBody>
          <a:bodyPr anchorCtr="0" anchor="t" bIns="91425" lIns="91425" spcFirstLastPara="1" rIns="91425" wrap="square" tIns="91425">
            <a:spAutoFit/>
          </a:bodyPr>
          <a:lstStyle/>
          <a:p>
            <a:pPr indent="0" lvl="0" marL="0" marR="28575" rtl="0" algn="ctr">
              <a:lnSpc>
                <a:spcPct val="100000"/>
              </a:lnSpc>
              <a:spcBef>
                <a:spcPts val="0"/>
              </a:spcBef>
              <a:spcAft>
                <a:spcPts val="0"/>
              </a:spcAft>
              <a:buClr>
                <a:srgbClr val="000000"/>
              </a:buClr>
              <a:buSzPts val="800"/>
              <a:buFont typeface="Arial"/>
              <a:buNone/>
            </a:pPr>
            <a:r>
              <a:rPr b="1" i="0" lang="en" sz="800" u="none" cap="none" strike="noStrike">
                <a:solidFill>
                  <a:srgbClr val="F16666"/>
                </a:solidFill>
                <a:latin typeface="Arial"/>
                <a:ea typeface="Arial"/>
                <a:cs typeface="Arial"/>
                <a:sym typeface="Arial"/>
              </a:rPr>
              <a:t>Lesson created by the GMU-ODU CSforAll Team. For more information about </a:t>
            </a:r>
            <a:endParaRPr b="1" i="0" sz="800" u="none" cap="none" strike="noStrike">
              <a:solidFill>
                <a:srgbClr val="F16666"/>
              </a:solidFill>
              <a:latin typeface="Arial"/>
              <a:ea typeface="Arial"/>
              <a:cs typeface="Arial"/>
              <a:sym typeface="Arial"/>
            </a:endParaRPr>
          </a:p>
          <a:p>
            <a:pPr indent="0" lvl="0" marL="0" marR="28575" rtl="0" algn="ctr">
              <a:lnSpc>
                <a:spcPct val="100000"/>
              </a:lnSpc>
              <a:spcBef>
                <a:spcPts val="0"/>
              </a:spcBef>
              <a:spcAft>
                <a:spcPts val="0"/>
              </a:spcAft>
              <a:buClr>
                <a:srgbClr val="000000"/>
              </a:buClr>
              <a:buSzPts val="800"/>
              <a:buFont typeface="Arial"/>
              <a:buNone/>
            </a:pPr>
            <a:r>
              <a:rPr b="1" i="0" lang="en" sz="800" u="none" cap="none" strike="noStrike">
                <a:solidFill>
                  <a:srgbClr val="F16666"/>
                </a:solidFill>
                <a:latin typeface="Arial"/>
                <a:ea typeface="Arial"/>
                <a:cs typeface="Arial"/>
                <a:sym typeface="Arial"/>
              </a:rPr>
              <a:t>this lesson and our CSforAll initiative, contact Dr. Amy Hutchison at </a:t>
            </a:r>
            <a:r>
              <a:rPr b="1" lang="en" sz="800" u="sng">
                <a:solidFill>
                  <a:srgbClr val="1C3AA9"/>
                </a:solidFill>
                <a:hlinkClick r:id="rId5">
                  <a:extLst>
                    <a:ext uri="{A12FA001-AC4F-418D-AE19-62706E023703}">
                      <ahyp:hlinkClr val="tx"/>
                    </a:ext>
                  </a:extLst>
                </a:hlinkClick>
              </a:rPr>
              <a:t>achutchison1@ua.edu</a:t>
            </a:r>
            <a:r>
              <a:rPr b="1" lang="en" sz="800">
                <a:solidFill>
                  <a:srgbClr val="F16666"/>
                </a:solidFill>
              </a:rPr>
              <a:t> </a:t>
            </a:r>
            <a:endParaRPr b="0" i="0" sz="800" u="none" cap="none" strike="noStrike">
              <a:solidFill>
                <a:srgbClr val="000000"/>
              </a:solidFill>
              <a:latin typeface="Arial"/>
              <a:ea typeface="Arial"/>
              <a:cs typeface="Arial"/>
              <a:sym typeface="Arial"/>
            </a:endParaRPr>
          </a:p>
        </p:txBody>
      </p:sp>
      <p:sp>
        <p:nvSpPr>
          <p:cNvPr id="106" name="Google Shape;106;p1"/>
          <p:cNvSpPr txBox="1"/>
          <p:nvPr/>
        </p:nvSpPr>
        <p:spPr>
          <a:xfrm>
            <a:off x="3053050" y="2851050"/>
            <a:ext cx="2743200" cy="492600"/>
          </a:xfrm>
          <a:prstGeom prst="rect">
            <a:avLst/>
          </a:prstGeom>
          <a:solidFill>
            <a:srgbClr val="FFAB40"/>
          </a:solidFill>
          <a:ln>
            <a:noFill/>
          </a:ln>
          <a:effectLst>
            <a:outerShdw blurRad="57150" rotWithShape="0" algn="bl" dir="5400000" dist="19050">
              <a:srgbClr val="000000">
                <a:alpha val="47450"/>
              </a:srgbClr>
            </a:outerShdw>
          </a:effectLst>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400"/>
              <a:buFont typeface="Arial"/>
              <a:buNone/>
            </a:pPr>
            <a:r>
              <a:rPr b="0" i="0" lang="en" sz="2000" u="none" cap="none" strike="noStrike">
                <a:solidFill>
                  <a:srgbClr val="000000"/>
                </a:solidFill>
                <a:latin typeface="Bebas Neue"/>
                <a:ea typeface="Bebas Neue"/>
                <a:cs typeface="Bebas Neue"/>
                <a:sym typeface="Bebas Neue"/>
              </a:rPr>
              <a:t>3rd &amp; 4th Grade</a:t>
            </a:r>
            <a:endParaRPr b="0" i="0" sz="1400" u="none" cap="none" strike="noStrike">
              <a:solidFill>
                <a:srgbClr val="000000"/>
              </a:solidFill>
              <a:latin typeface="Proxima Nova"/>
              <a:ea typeface="Proxima Nova"/>
              <a:cs typeface="Proxima Nova"/>
              <a:sym typeface="Proxima Nova"/>
            </a:endParaRPr>
          </a:p>
        </p:txBody>
      </p:sp>
      <p:sp>
        <p:nvSpPr>
          <p:cNvPr id="107" name="Google Shape;107;p1"/>
          <p:cNvSpPr txBox="1"/>
          <p:nvPr/>
        </p:nvSpPr>
        <p:spPr>
          <a:xfrm>
            <a:off x="3053050" y="2851050"/>
            <a:ext cx="2743200" cy="492600"/>
          </a:xfrm>
          <a:prstGeom prst="rect">
            <a:avLst/>
          </a:prstGeom>
          <a:solidFill>
            <a:schemeClr val="accent6"/>
          </a:solidFill>
          <a:ln>
            <a:noFill/>
          </a:ln>
          <a:effectLst>
            <a:outerShdw blurRad="57150" rotWithShape="0" algn="bl" dir="5400000" dist="19050">
              <a:srgbClr val="000000">
                <a:alpha val="47058"/>
              </a:srgbClr>
            </a:outerShdw>
          </a:effectLst>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400"/>
              <a:buFont typeface="Arial"/>
              <a:buNone/>
            </a:pPr>
            <a:r>
              <a:rPr b="0" i="0" lang="en" sz="2000" u="none" cap="none" strike="noStrike">
                <a:solidFill>
                  <a:srgbClr val="000000"/>
                </a:solidFill>
                <a:latin typeface="Bebas Neue"/>
                <a:ea typeface="Bebas Neue"/>
                <a:cs typeface="Bebas Neue"/>
                <a:sym typeface="Bebas Neue"/>
              </a:rPr>
              <a:t>3rd &amp; 4th grade</a:t>
            </a:r>
            <a:endParaRPr b="0" i="0" sz="1400" u="none" cap="none" strike="noStrike">
              <a:solidFill>
                <a:srgbClr val="000000"/>
              </a:solidFill>
              <a:latin typeface="Proxima Nova"/>
              <a:ea typeface="Proxima Nova"/>
              <a:cs typeface="Proxima Nova"/>
              <a:sym typeface="Proxima Nov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228" name="Shape 228"/>
        <p:cNvGrpSpPr/>
        <p:nvPr/>
      </p:nvGrpSpPr>
      <p:grpSpPr>
        <a:xfrm>
          <a:off x="0" y="0"/>
          <a:ext cx="0" cy="0"/>
          <a:chOff x="0" y="0"/>
          <a:chExt cx="0" cy="0"/>
        </a:xfrm>
      </p:grpSpPr>
      <p:sp>
        <p:nvSpPr>
          <p:cNvPr id="229" name="Google Shape;229;g12280ac381c_0_375"/>
          <p:cNvSpPr txBox="1"/>
          <p:nvPr>
            <p:ph type="title"/>
          </p:nvPr>
        </p:nvSpPr>
        <p:spPr>
          <a:xfrm>
            <a:off x="490250" y="526350"/>
            <a:ext cx="5683800" cy="4090800"/>
          </a:xfrm>
          <a:prstGeom prst="rect">
            <a:avLst/>
          </a:prstGeom>
          <a:noFill/>
          <a:ln>
            <a:noFill/>
          </a:ln>
        </p:spPr>
        <p:txBody>
          <a:bodyPr anchorCtr="0" anchor="ctr" bIns="91425" lIns="91425" spcFirstLastPara="1" rIns="91425" wrap="square" tIns="91425">
            <a:normAutofit/>
          </a:bodyPr>
          <a:lstStyle/>
          <a:p>
            <a:pPr indent="0" lvl="0" marL="0" rtl="0" algn="l">
              <a:lnSpc>
                <a:spcPct val="100000"/>
              </a:lnSpc>
              <a:spcBef>
                <a:spcPts val="0"/>
              </a:spcBef>
              <a:spcAft>
                <a:spcPts val="0"/>
              </a:spcAft>
              <a:buSzPts val="4800"/>
              <a:buNone/>
            </a:pPr>
            <a:r>
              <a:rPr lang="en">
                <a:latin typeface="Bebas Neue"/>
                <a:ea typeface="Bebas Neue"/>
                <a:cs typeface="Bebas Neue"/>
                <a:sym typeface="Bebas Neue"/>
              </a:rPr>
              <a:t>Coco helps us plan our writing &amp; our code</a:t>
            </a:r>
            <a:endParaRPr>
              <a:latin typeface="Bebas Neue"/>
              <a:ea typeface="Bebas Neue"/>
              <a:cs typeface="Bebas Neue"/>
              <a:sym typeface="Bebas Neue"/>
            </a:endParaRPr>
          </a:p>
        </p:txBody>
      </p:sp>
      <p:pic>
        <p:nvPicPr>
          <p:cNvPr id="230" name="Google Shape;230;g12280ac381c_0_375"/>
          <p:cNvPicPr preferRelativeResize="0"/>
          <p:nvPr/>
        </p:nvPicPr>
        <p:blipFill rotWithShape="1">
          <a:blip r:embed="rId3">
            <a:alphaModFix/>
          </a:blip>
          <a:srcRect b="0" l="0" r="0" t="0"/>
          <a:stretch/>
        </p:blipFill>
        <p:spPr>
          <a:xfrm>
            <a:off x="6326450" y="152400"/>
            <a:ext cx="2409673" cy="4838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234" name="Shape 234"/>
        <p:cNvGrpSpPr/>
        <p:nvPr/>
      </p:nvGrpSpPr>
      <p:grpSpPr>
        <a:xfrm>
          <a:off x="0" y="0"/>
          <a:ext cx="0" cy="0"/>
          <a:chOff x="0" y="0"/>
          <a:chExt cx="0" cy="0"/>
        </a:xfrm>
      </p:grpSpPr>
      <p:sp>
        <p:nvSpPr>
          <p:cNvPr id="235" name="Google Shape;235;g12af8f39ff5_0_59"/>
          <p:cNvSpPr txBox="1"/>
          <p:nvPr>
            <p:ph type="title"/>
          </p:nvPr>
        </p:nvSpPr>
        <p:spPr>
          <a:xfrm>
            <a:off x="490250" y="526350"/>
            <a:ext cx="5683800" cy="4090800"/>
          </a:xfrm>
          <a:prstGeom prst="rect">
            <a:avLst/>
          </a:prstGeom>
          <a:noFill/>
          <a:ln>
            <a:noFill/>
          </a:ln>
        </p:spPr>
        <p:txBody>
          <a:bodyPr anchorCtr="0" anchor="ctr" bIns="91425" lIns="91425" spcFirstLastPara="1" rIns="91425" wrap="square" tIns="91425">
            <a:normAutofit/>
          </a:bodyPr>
          <a:lstStyle/>
          <a:p>
            <a:pPr indent="0" lvl="0" marL="0" rtl="0" algn="l">
              <a:lnSpc>
                <a:spcPct val="100000"/>
              </a:lnSpc>
              <a:spcBef>
                <a:spcPts val="0"/>
              </a:spcBef>
              <a:spcAft>
                <a:spcPts val="0"/>
              </a:spcAft>
              <a:buSzPts val="4800"/>
              <a:buNone/>
            </a:pPr>
            <a:r>
              <a:rPr lang="en">
                <a:latin typeface="Bebas Neue"/>
                <a:ea typeface="Bebas Neue"/>
                <a:cs typeface="Bebas Neue"/>
                <a:sym typeface="Bebas Neue"/>
              </a:rPr>
              <a:t>Introducing CoCo level 2</a:t>
            </a:r>
            <a:endParaRPr>
              <a:latin typeface="Bebas Neue"/>
              <a:ea typeface="Bebas Neue"/>
              <a:cs typeface="Bebas Neue"/>
              <a:sym typeface="Bebas Neue"/>
            </a:endParaRPr>
          </a:p>
        </p:txBody>
      </p:sp>
      <p:pic>
        <p:nvPicPr>
          <p:cNvPr id="236" name="Google Shape;236;g12af8f39ff5_0_59"/>
          <p:cNvPicPr preferRelativeResize="0"/>
          <p:nvPr/>
        </p:nvPicPr>
        <p:blipFill rotWithShape="1">
          <a:blip r:embed="rId3">
            <a:alphaModFix/>
          </a:blip>
          <a:srcRect b="0" l="0" r="0" t="0"/>
          <a:stretch/>
        </p:blipFill>
        <p:spPr>
          <a:xfrm>
            <a:off x="6326450" y="152400"/>
            <a:ext cx="2409673" cy="48387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pic>
        <p:nvPicPr>
          <p:cNvPr id="241" name="Google Shape;241;g12280ac381c_0_623"/>
          <p:cNvPicPr preferRelativeResize="0"/>
          <p:nvPr/>
        </p:nvPicPr>
        <p:blipFill rotWithShape="1">
          <a:blip r:embed="rId3">
            <a:alphaModFix/>
          </a:blip>
          <a:srcRect b="0" l="0" r="0" t="0"/>
          <a:stretch/>
        </p:blipFill>
        <p:spPr>
          <a:xfrm>
            <a:off x="137975" y="798825"/>
            <a:ext cx="8759598" cy="4200149"/>
          </a:xfrm>
          <a:prstGeom prst="rect">
            <a:avLst/>
          </a:prstGeom>
          <a:noFill/>
          <a:ln>
            <a:noFill/>
          </a:ln>
        </p:spPr>
      </p:pic>
      <p:sp>
        <p:nvSpPr>
          <p:cNvPr id="242" name="Google Shape;242;g12280ac381c_0_623"/>
          <p:cNvSpPr txBox="1"/>
          <p:nvPr/>
        </p:nvSpPr>
        <p:spPr>
          <a:xfrm>
            <a:off x="5154550" y="3215825"/>
            <a:ext cx="3702300" cy="738900"/>
          </a:xfrm>
          <a:prstGeom prst="rect">
            <a:avLst/>
          </a:prstGeom>
          <a:solidFill>
            <a:srgbClr val="FFFFFF"/>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Proxima Nova"/>
                <a:ea typeface="Proxima Nova"/>
                <a:cs typeface="Proxima Nova"/>
                <a:sym typeface="Proxima Nova"/>
              </a:rPr>
              <a:t>Note: Just start typing in the white text boxes! No need to delete anything, the grey text will disappear when you start to type. </a:t>
            </a:r>
            <a:endParaRPr b="0" i="0" sz="1200" u="none" cap="none" strike="noStrike">
              <a:solidFill>
                <a:srgbClr val="000000"/>
              </a:solidFill>
              <a:latin typeface="Proxima Nova"/>
              <a:ea typeface="Proxima Nova"/>
              <a:cs typeface="Proxima Nova"/>
              <a:sym typeface="Proxima Nova"/>
            </a:endParaRPr>
          </a:p>
        </p:txBody>
      </p:sp>
      <p:sp>
        <p:nvSpPr>
          <p:cNvPr id="243" name="Google Shape;243;g12280ac381c_0_623"/>
          <p:cNvSpPr txBox="1"/>
          <p:nvPr>
            <p:ph type="title"/>
          </p:nvPr>
        </p:nvSpPr>
        <p:spPr>
          <a:xfrm>
            <a:off x="490250" y="526350"/>
            <a:ext cx="5683800" cy="2657400"/>
          </a:xfrm>
          <a:prstGeom prst="rect">
            <a:avLst/>
          </a:prstGeom>
          <a:noFill/>
          <a:ln>
            <a:noFill/>
          </a:ln>
        </p:spPr>
        <p:txBody>
          <a:bodyPr anchorCtr="0" anchor="ctr" bIns="91425" lIns="91425" spcFirstLastPara="1" rIns="91425" wrap="square" tIns="91425">
            <a:normAutofit fontScale="90000"/>
          </a:bodyPr>
          <a:lstStyle/>
          <a:p>
            <a:pPr indent="0" lvl="0" marL="0" rtl="0" algn="l">
              <a:lnSpc>
                <a:spcPct val="100000"/>
              </a:lnSpc>
              <a:spcBef>
                <a:spcPts val="0"/>
              </a:spcBef>
              <a:spcAft>
                <a:spcPts val="0"/>
              </a:spcAft>
              <a:buSzPct val="111104"/>
              <a:buNone/>
            </a:pPr>
            <a:r>
              <a:rPr lang="en">
                <a:latin typeface="Bebas Neue"/>
                <a:ea typeface="Bebas Neue"/>
                <a:cs typeface="Bebas Neue"/>
                <a:sym typeface="Bebas Neue"/>
              </a:rPr>
              <a:t>What’s in level 2?</a:t>
            </a:r>
            <a:endParaRPr>
              <a:latin typeface="Bebas Neue"/>
              <a:ea typeface="Bebas Neue"/>
              <a:cs typeface="Bebas Neue"/>
              <a:sym typeface="Bebas Neue"/>
            </a:endParaRPr>
          </a:p>
          <a:p>
            <a:pPr indent="0" lvl="0" marL="0" rtl="0" algn="l">
              <a:lnSpc>
                <a:spcPct val="100000"/>
              </a:lnSpc>
              <a:spcBef>
                <a:spcPts val="0"/>
              </a:spcBef>
              <a:spcAft>
                <a:spcPts val="0"/>
              </a:spcAft>
              <a:buSzPct val="111104"/>
              <a:buNone/>
            </a:pPr>
            <a:r>
              <a:t/>
            </a:r>
            <a:endParaRPr>
              <a:latin typeface="Bebas Neue"/>
              <a:ea typeface="Bebas Neue"/>
              <a:cs typeface="Bebas Neue"/>
              <a:sym typeface="Bebas Neue"/>
            </a:endParaRPr>
          </a:p>
          <a:p>
            <a:pPr indent="0" lvl="0" marL="0" rtl="0" algn="l">
              <a:lnSpc>
                <a:spcPct val="100000"/>
              </a:lnSpc>
              <a:spcBef>
                <a:spcPts val="0"/>
              </a:spcBef>
              <a:spcAft>
                <a:spcPts val="0"/>
              </a:spcAft>
              <a:buSzPct val="111104"/>
              <a:buNone/>
            </a:pPr>
            <a:r>
              <a:t/>
            </a:r>
            <a:endParaRPr>
              <a:latin typeface="Bebas Neue"/>
              <a:ea typeface="Bebas Neue"/>
              <a:cs typeface="Bebas Neue"/>
              <a:sym typeface="Bebas Neue"/>
            </a:endParaRPr>
          </a:p>
          <a:p>
            <a:pPr indent="0" lvl="0" marL="0" rtl="0" algn="l">
              <a:lnSpc>
                <a:spcPct val="100000"/>
              </a:lnSpc>
              <a:spcBef>
                <a:spcPts val="0"/>
              </a:spcBef>
              <a:spcAft>
                <a:spcPts val="0"/>
              </a:spcAft>
              <a:buSzPct val="111104"/>
              <a:buNone/>
            </a:pPr>
            <a:r>
              <a:t/>
            </a:r>
            <a:endParaRPr>
              <a:latin typeface="Bebas Neue"/>
              <a:ea typeface="Bebas Neue"/>
              <a:cs typeface="Bebas Neue"/>
              <a:sym typeface="Bebas Neue"/>
            </a:endParaRPr>
          </a:p>
          <a:p>
            <a:pPr indent="0" lvl="0" marL="0" rtl="0" algn="l">
              <a:lnSpc>
                <a:spcPct val="100000"/>
              </a:lnSpc>
              <a:spcBef>
                <a:spcPts val="0"/>
              </a:spcBef>
              <a:spcAft>
                <a:spcPts val="0"/>
              </a:spcAft>
              <a:buSzPct val="111104"/>
              <a:buNone/>
            </a:pPr>
            <a:r>
              <a:t/>
            </a:r>
            <a:endParaRPr>
              <a:latin typeface="Bebas Neue"/>
              <a:ea typeface="Bebas Neue"/>
              <a:cs typeface="Bebas Neue"/>
              <a:sym typeface="Bebas Neue"/>
            </a:endParaRPr>
          </a:p>
        </p:txBody>
      </p:sp>
      <p:sp>
        <p:nvSpPr>
          <p:cNvPr id="244" name="Google Shape;244;g12280ac381c_0_623"/>
          <p:cNvSpPr/>
          <p:nvPr/>
        </p:nvSpPr>
        <p:spPr>
          <a:xfrm rot="-9277037">
            <a:off x="1132576" y="2495330"/>
            <a:ext cx="4206805" cy="716588"/>
          </a:xfrm>
          <a:prstGeom prst="rightArrow">
            <a:avLst>
              <a:gd fmla="val 50000" name="adj1"/>
              <a:gd fmla="val 50000" name="adj2"/>
            </a:avLst>
          </a:prstGeom>
          <a:solidFill>
            <a:schemeClr val="accent5"/>
          </a:solidFill>
          <a:ln cap="flat" cmpd="sng" w="9525">
            <a:solidFill>
              <a:srgbClr val="FF57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 name="Google Shape;245;g12280ac381c_0_623"/>
          <p:cNvSpPr txBox="1"/>
          <p:nvPr/>
        </p:nvSpPr>
        <p:spPr>
          <a:xfrm>
            <a:off x="4378900" y="168175"/>
            <a:ext cx="3702300" cy="554100"/>
          </a:xfrm>
          <a:prstGeom prst="rect">
            <a:avLst/>
          </a:prstGeom>
          <a:solidFill>
            <a:srgbClr val="FFFFFF"/>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Proxima Nova"/>
                <a:ea typeface="Proxima Nova"/>
                <a:cs typeface="Proxima Nova"/>
                <a:sym typeface="Proxima Nova"/>
              </a:rPr>
              <a:t>Don’t forget to add a topic sentence introducing your topic to the reader!</a:t>
            </a:r>
            <a:endParaRPr b="0" i="0" sz="1200" u="none" cap="none" strike="noStrike">
              <a:solidFill>
                <a:srgbClr val="000000"/>
              </a:solidFill>
              <a:latin typeface="Proxima Nova"/>
              <a:ea typeface="Proxima Nova"/>
              <a:cs typeface="Proxima Nova"/>
              <a:sym typeface="Proxima Nova"/>
            </a:endParaRPr>
          </a:p>
        </p:txBody>
      </p:sp>
      <p:sp>
        <p:nvSpPr>
          <p:cNvPr id="246" name="Google Shape;246;g12280ac381c_0_623"/>
          <p:cNvSpPr/>
          <p:nvPr/>
        </p:nvSpPr>
        <p:spPr>
          <a:xfrm rot="9589227">
            <a:off x="3747535" y="628374"/>
            <a:ext cx="1480158" cy="458331"/>
          </a:xfrm>
          <a:prstGeom prst="rightArrow">
            <a:avLst>
              <a:gd fmla="val 50000" name="adj1"/>
              <a:gd fmla="val 50000" name="adj2"/>
            </a:avLst>
          </a:prstGeom>
          <a:solidFill>
            <a:schemeClr val="accent5"/>
          </a:solidFill>
          <a:ln cap="flat" cmpd="sng" w="9525">
            <a:solidFill>
              <a:srgbClr val="FF57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g12280ac381c_0_863"/>
          <p:cNvSpPr txBox="1"/>
          <p:nvPr>
            <p:ph type="title"/>
          </p:nvPr>
        </p:nvSpPr>
        <p:spPr>
          <a:xfrm>
            <a:off x="490250" y="526350"/>
            <a:ext cx="5683800" cy="4090800"/>
          </a:xfrm>
          <a:prstGeom prst="rect">
            <a:avLst/>
          </a:prstGeom>
          <a:noFill/>
          <a:ln>
            <a:noFill/>
          </a:ln>
        </p:spPr>
        <p:txBody>
          <a:bodyPr anchorCtr="0" anchor="ctr" bIns="91425" lIns="91425" spcFirstLastPara="1" rIns="91425" wrap="square" tIns="91425">
            <a:normAutofit/>
          </a:bodyPr>
          <a:lstStyle/>
          <a:p>
            <a:pPr indent="0" lvl="0" marL="0" rtl="0" algn="l">
              <a:lnSpc>
                <a:spcPct val="100000"/>
              </a:lnSpc>
              <a:spcBef>
                <a:spcPts val="0"/>
              </a:spcBef>
              <a:spcAft>
                <a:spcPts val="0"/>
              </a:spcAft>
              <a:buSzPts val="4800"/>
              <a:buNone/>
            </a:pPr>
            <a:r>
              <a:rPr lang="en"/>
              <a:t>Video Model</a:t>
            </a:r>
            <a:endParaRPr/>
          </a:p>
          <a:p>
            <a:pPr indent="0" lvl="0" marL="0" rtl="0" algn="l">
              <a:lnSpc>
                <a:spcPct val="114999"/>
              </a:lnSpc>
              <a:spcBef>
                <a:spcPts val="0"/>
              </a:spcBef>
              <a:spcAft>
                <a:spcPts val="0"/>
              </a:spcAft>
              <a:buSzPts val="4800"/>
              <a:buNone/>
            </a:pPr>
            <a:r>
              <a:rPr lang="en" sz="1800" u="sng">
                <a:solidFill>
                  <a:schemeClr val="hlink"/>
                </a:solidFill>
                <a:latin typeface="Proxima Nova"/>
                <a:ea typeface="Proxima Nova"/>
                <a:cs typeface="Proxima Nova"/>
                <a:sym typeface="Proxima Nova"/>
                <a:hlinkClick r:id="rId3"/>
              </a:rPr>
              <a:t>https://www.dropbox.com/s/2lyttzijwncb5n3/Adding%20Our%20Text%20to%20Coco.webm?dl=0</a:t>
            </a:r>
            <a:r>
              <a:rPr lang="en" sz="1800">
                <a:latin typeface="Proxima Nova"/>
                <a:ea typeface="Proxima Nova"/>
                <a:cs typeface="Proxima Nova"/>
                <a:sym typeface="Proxima Nova"/>
              </a:rPr>
              <a:t> </a:t>
            </a:r>
            <a:endParaRPr/>
          </a:p>
        </p:txBody>
      </p:sp>
      <p:pic>
        <p:nvPicPr>
          <p:cNvPr id="252" name="Google Shape;252;g12280ac381c_0_863"/>
          <p:cNvPicPr preferRelativeResize="0"/>
          <p:nvPr/>
        </p:nvPicPr>
        <p:blipFill rotWithShape="1">
          <a:blip r:embed="rId4">
            <a:alphaModFix/>
          </a:blip>
          <a:srcRect b="0" l="0" r="0" t="0"/>
          <a:stretch/>
        </p:blipFill>
        <p:spPr>
          <a:xfrm>
            <a:off x="5555272" y="1130725"/>
            <a:ext cx="3303549" cy="28820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g12280ac381c_0_525"/>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Modeling Coco </a:t>
            </a:r>
            <a:endParaRPr/>
          </a:p>
        </p:txBody>
      </p:sp>
      <p:sp>
        <p:nvSpPr>
          <p:cNvPr id="258" name="Google Shape;258;g12280ac381c_0_525"/>
          <p:cNvSpPr txBox="1"/>
          <p:nvPr>
            <p:ph idx="1" type="body"/>
          </p:nvPr>
        </p:nvSpPr>
        <p:spPr>
          <a:xfrm>
            <a:off x="311700" y="1152475"/>
            <a:ext cx="4518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t/>
            </a:r>
            <a:endParaRPr sz="1600"/>
          </a:p>
          <a:p>
            <a:pPr indent="0" lvl="0" marL="0" rtl="0" algn="l">
              <a:lnSpc>
                <a:spcPct val="115000"/>
              </a:lnSpc>
              <a:spcBef>
                <a:spcPts val="0"/>
              </a:spcBef>
              <a:spcAft>
                <a:spcPts val="0"/>
              </a:spcAft>
              <a:buSzPts val="1800"/>
              <a:buNone/>
            </a:pPr>
            <a:r>
              <a:rPr lang="en"/>
              <a:t>Today, you will use CoCo to </a:t>
            </a:r>
            <a:r>
              <a:rPr b="1" lang="en"/>
              <a:t>animate your drink recipe you wrote last time.</a:t>
            </a:r>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0"/>
              </a:spcBef>
              <a:spcAft>
                <a:spcPts val="0"/>
              </a:spcAft>
              <a:buSzPts val="1800"/>
              <a:buNone/>
            </a:pPr>
            <a:r>
              <a:rPr lang="en"/>
              <a:t>Our first step is to </a:t>
            </a:r>
            <a:r>
              <a:rPr b="1" lang="en"/>
              <a:t>fill in CoCo level two with the text of our recipe.   </a:t>
            </a:r>
            <a:endParaRPr b="1"/>
          </a:p>
          <a:p>
            <a:pPr indent="0" lvl="0" marL="0" rtl="0" algn="l">
              <a:lnSpc>
                <a:spcPct val="115000"/>
              </a:lnSpc>
              <a:spcBef>
                <a:spcPts val="0"/>
              </a:spcBef>
              <a:spcAft>
                <a:spcPts val="0"/>
              </a:spcAft>
              <a:buSzPts val="1800"/>
              <a:buNone/>
            </a:pPr>
            <a:r>
              <a:t/>
            </a:r>
            <a:endParaRPr b="1"/>
          </a:p>
          <a:p>
            <a:pPr indent="0" lvl="0" marL="0" rtl="0" algn="l">
              <a:lnSpc>
                <a:spcPct val="115000"/>
              </a:lnSpc>
              <a:spcBef>
                <a:spcPts val="0"/>
              </a:spcBef>
              <a:spcAft>
                <a:spcPts val="0"/>
              </a:spcAft>
              <a:buSzPts val="1800"/>
              <a:buNone/>
            </a:pPr>
            <a:r>
              <a:t/>
            </a:r>
            <a:endParaRPr/>
          </a:p>
        </p:txBody>
      </p:sp>
      <p:pic>
        <p:nvPicPr>
          <p:cNvPr id="259" name="Google Shape;259;g12280ac381c_0_525"/>
          <p:cNvPicPr preferRelativeResize="0"/>
          <p:nvPr/>
        </p:nvPicPr>
        <p:blipFill rotWithShape="1">
          <a:blip r:embed="rId3">
            <a:alphaModFix/>
          </a:blip>
          <a:srcRect b="0" l="0" r="0" t="0"/>
          <a:stretch/>
        </p:blipFill>
        <p:spPr>
          <a:xfrm>
            <a:off x="6127450" y="210050"/>
            <a:ext cx="2019863" cy="40559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g12280ac381c_0_543"/>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Add Your writing to coco</a:t>
            </a:r>
            <a:endParaRPr/>
          </a:p>
        </p:txBody>
      </p:sp>
      <p:pic>
        <p:nvPicPr>
          <p:cNvPr id="265" name="Google Shape;265;g12280ac381c_0_543"/>
          <p:cNvPicPr preferRelativeResize="0"/>
          <p:nvPr/>
        </p:nvPicPr>
        <p:blipFill rotWithShape="1">
          <a:blip r:embed="rId3">
            <a:alphaModFix/>
          </a:blip>
          <a:srcRect b="0" l="0" r="0" t="0"/>
          <a:stretch/>
        </p:blipFill>
        <p:spPr>
          <a:xfrm>
            <a:off x="6654450" y="543775"/>
            <a:ext cx="1789518" cy="4055949"/>
          </a:xfrm>
          <a:prstGeom prst="rect">
            <a:avLst/>
          </a:prstGeom>
          <a:noFill/>
          <a:ln>
            <a:noFill/>
          </a:ln>
          <a:effectLst>
            <a:outerShdw blurRad="57150" rotWithShape="0" algn="bl" dir="5400000" dist="19050">
              <a:srgbClr val="000000">
                <a:alpha val="47058"/>
              </a:srgbClr>
            </a:outerShdw>
          </a:effectLst>
        </p:spPr>
      </p:pic>
      <p:sp>
        <p:nvSpPr>
          <p:cNvPr id="266" name="Google Shape;266;g12280ac381c_0_543"/>
          <p:cNvSpPr/>
          <p:nvPr/>
        </p:nvSpPr>
        <p:spPr>
          <a:xfrm>
            <a:off x="5565600" y="2396875"/>
            <a:ext cx="1000500" cy="392700"/>
          </a:xfrm>
          <a:prstGeom prst="rightArrow">
            <a:avLst>
              <a:gd fmla="val 50000" name="adj1"/>
              <a:gd fmla="val 50000" name="adj2"/>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 name="Google Shape;267;g12280ac381c_0_543"/>
          <p:cNvSpPr txBox="1"/>
          <p:nvPr/>
        </p:nvSpPr>
        <p:spPr>
          <a:xfrm>
            <a:off x="45825" y="1246150"/>
            <a:ext cx="3000000" cy="3724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0" i="0" lang="en" sz="1600" u="none" cap="none" strike="noStrike">
                <a:solidFill>
                  <a:srgbClr val="000000"/>
                </a:solidFill>
                <a:latin typeface="Proxima Nova"/>
                <a:ea typeface="Proxima Nova"/>
                <a:cs typeface="Proxima Nova"/>
                <a:sym typeface="Proxima Nova"/>
              </a:rPr>
              <a:t>Steps: </a:t>
            </a:r>
            <a:endParaRPr b="0" i="0" sz="1600" u="none" cap="none" strike="noStrike">
              <a:solidFill>
                <a:srgbClr val="000000"/>
              </a:solidFill>
              <a:latin typeface="Proxima Nova"/>
              <a:ea typeface="Proxima Nova"/>
              <a:cs typeface="Proxima Nova"/>
              <a:sym typeface="Proxima Nova"/>
            </a:endParaRPr>
          </a:p>
          <a:p>
            <a:pPr indent="-330200" lvl="0" marL="457200" marR="0" rtl="0" algn="l">
              <a:lnSpc>
                <a:spcPct val="115000"/>
              </a:lnSpc>
              <a:spcBef>
                <a:spcPts val="1200"/>
              </a:spcBef>
              <a:spcAft>
                <a:spcPts val="0"/>
              </a:spcAft>
              <a:buClr>
                <a:srgbClr val="000000"/>
              </a:buClr>
              <a:buSzPts val="1600"/>
              <a:buFont typeface="Proxima Nova"/>
              <a:buAutoNum type="arabicPeriod"/>
            </a:pPr>
            <a:r>
              <a:rPr b="0" i="0" lang="en" sz="1600" u="none" cap="none" strike="noStrike">
                <a:solidFill>
                  <a:srgbClr val="000000"/>
                </a:solidFill>
                <a:latin typeface="Proxima Nova"/>
                <a:ea typeface="Proxima Nova"/>
                <a:cs typeface="Proxima Nova"/>
                <a:sym typeface="Proxima Nova"/>
              </a:rPr>
              <a:t>Log In to CoCo </a:t>
            </a:r>
            <a:endParaRPr b="0" i="0" sz="1600" u="none" cap="none" strike="noStrike">
              <a:solidFill>
                <a:srgbClr val="000000"/>
              </a:solidFill>
              <a:latin typeface="Proxima Nova"/>
              <a:ea typeface="Proxima Nova"/>
              <a:cs typeface="Proxima Nova"/>
              <a:sym typeface="Proxima Nova"/>
            </a:endParaRPr>
          </a:p>
          <a:p>
            <a:pPr indent="-330200" lvl="0" marL="457200" marR="0" rtl="0" algn="l">
              <a:lnSpc>
                <a:spcPct val="115000"/>
              </a:lnSpc>
              <a:spcBef>
                <a:spcPts val="0"/>
              </a:spcBef>
              <a:spcAft>
                <a:spcPts val="0"/>
              </a:spcAft>
              <a:buClr>
                <a:srgbClr val="000000"/>
              </a:buClr>
              <a:buSzPts val="1600"/>
              <a:buFont typeface="Proxima Nova"/>
              <a:buAutoNum type="arabicPeriod"/>
            </a:pPr>
            <a:r>
              <a:rPr b="0" i="0" lang="en" sz="1600" u="none" cap="none" strike="noStrike">
                <a:solidFill>
                  <a:srgbClr val="000000"/>
                </a:solidFill>
                <a:latin typeface="Proxima Nova"/>
                <a:ea typeface="Proxima Nova"/>
                <a:cs typeface="Proxima Nova"/>
                <a:sym typeface="Proxima Nova"/>
              </a:rPr>
              <a:t>Select “level 2” from the drop-down menu</a:t>
            </a:r>
            <a:endParaRPr b="0" i="0" sz="1600" u="none" cap="none" strike="noStrike">
              <a:solidFill>
                <a:srgbClr val="000000"/>
              </a:solidFill>
              <a:latin typeface="Proxima Nova"/>
              <a:ea typeface="Proxima Nova"/>
              <a:cs typeface="Proxima Nova"/>
              <a:sym typeface="Proxima Nova"/>
            </a:endParaRPr>
          </a:p>
          <a:p>
            <a:pPr indent="-330200" lvl="0" marL="457200" marR="0" rtl="0" algn="l">
              <a:lnSpc>
                <a:spcPct val="115000"/>
              </a:lnSpc>
              <a:spcBef>
                <a:spcPts val="0"/>
              </a:spcBef>
              <a:spcAft>
                <a:spcPts val="0"/>
              </a:spcAft>
              <a:buClr>
                <a:srgbClr val="000000"/>
              </a:buClr>
              <a:buSzPts val="1600"/>
              <a:buFont typeface="Proxima Nova"/>
              <a:buAutoNum type="arabicPeriod"/>
            </a:pPr>
            <a:r>
              <a:rPr b="0" i="0" lang="en" sz="1600" u="none" cap="none" strike="noStrike">
                <a:solidFill>
                  <a:srgbClr val="000000"/>
                </a:solidFill>
                <a:latin typeface="Proxima Nova"/>
                <a:ea typeface="Proxima Nova"/>
                <a:cs typeface="Proxima Nova"/>
                <a:sym typeface="Proxima Nova"/>
              </a:rPr>
              <a:t>Type your recipe into the text boxes provided under First, Then, Next, Last. Don’t forget to start with a topic sentence!</a:t>
            </a:r>
            <a:endParaRPr b="0" i="0" sz="1600" u="none" cap="none" strike="noStrike">
              <a:solidFill>
                <a:srgbClr val="000000"/>
              </a:solidFill>
              <a:latin typeface="Proxima Nova"/>
              <a:ea typeface="Proxima Nova"/>
              <a:cs typeface="Proxima Nova"/>
              <a:sym typeface="Proxima Nova"/>
            </a:endParaRPr>
          </a:p>
          <a:p>
            <a:pPr indent="0" lvl="0" marL="457200" marR="0" rtl="0" algn="l">
              <a:lnSpc>
                <a:spcPct val="115000"/>
              </a:lnSpc>
              <a:spcBef>
                <a:spcPts val="1200"/>
              </a:spcBef>
              <a:spcAft>
                <a:spcPts val="0"/>
              </a:spcAft>
              <a:buClr>
                <a:srgbClr val="000000"/>
              </a:buClr>
              <a:buSzPts val="1600"/>
              <a:buFont typeface="Arial"/>
              <a:buNone/>
            </a:pPr>
            <a:r>
              <a:rPr b="0" i="0" lang="en" sz="1600" u="none" cap="none" strike="noStrike">
                <a:solidFill>
                  <a:srgbClr val="000000"/>
                </a:solidFill>
                <a:latin typeface="Proxima Nova"/>
                <a:ea typeface="Proxima Nova"/>
                <a:cs typeface="Proxima Nova"/>
                <a:sym typeface="Proxima Nova"/>
              </a:rPr>
              <a:t> </a:t>
            </a:r>
            <a:endParaRPr b="0" i="0" sz="1600" u="none" cap="none" strike="noStrike">
              <a:solidFill>
                <a:srgbClr val="000000"/>
              </a:solidFill>
              <a:latin typeface="Proxima Nova"/>
              <a:ea typeface="Proxima Nova"/>
              <a:cs typeface="Proxima Nova"/>
              <a:sym typeface="Proxima Nova"/>
            </a:endParaRPr>
          </a:p>
          <a:p>
            <a:pPr indent="0" lvl="0" marL="457200" marR="0" rtl="0" algn="l">
              <a:lnSpc>
                <a:spcPct val="115000"/>
              </a:lnSpc>
              <a:spcBef>
                <a:spcPts val="1200"/>
              </a:spcBef>
              <a:spcAft>
                <a:spcPts val="1200"/>
              </a:spcAft>
              <a:buClr>
                <a:srgbClr val="000000"/>
              </a:buClr>
              <a:buSzPts val="1600"/>
              <a:buFont typeface="Arial"/>
              <a:buNone/>
            </a:pPr>
            <a:r>
              <a:t/>
            </a:r>
            <a:endParaRPr b="0" i="0" sz="1600" u="none" cap="none" strike="noStrike">
              <a:solidFill>
                <a:srgbClr val="000000"/>
              </a:solidFill>
              <a:latin typeface="Proxima Nova"/>
              <a:ea typeface="Proxima Nova"/>
              <a:cs typeface="Proxima Nova"/>
              <a:sym typeface="Proxima Nova"/>
            </a:endParaRPr>
          </a:p>
        </p:txBody>
      </p:sp>
      <p:pic>
        <p:nvPicPr>
          <p:cNvPr id="268" name="Google Shape;268;g12280ac381c_0_543"/>
          <p:cNvPicPr preferRelativeResize="0"/>
          <p:nvPr/>
        </p:nvPicPr>
        <p:blipFill rotWithShape="1">
          <a:blip r:embed="rId4">
            <a:alphaModFix/>
          </a:blip>
          <a:srcRect b="0" l="0" r="0" t="0"/>
          <a:stretch/>
        </p:blipFill>
        <p:spPr>
          <a:xfrm>
            <a:off x="3023200" y="1086425"/>
            <a:ext cx="2480950" cy="32171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g12280ac381c_0_872"/>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Remember! </a:t>
            </a:r>
            <a:endParaRPr/>
          </a:p>
        </p:txBody>
      </p:sp>
      <p:sp>
        <p:nvSpPr>
          <p:cNvPr id="274" name="Google Shape;274;g12280ac381c_0_872"/>
          <p:cNvSpPr txBox="1"/>
          <p:nvPr/>
        </p:nvSpPr>
        <p:spPr>
          <a:xfrm>
            <a:off x="311700" y="946125"/>
            <a:ext cx="8336100" cy="3989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0"/>
              </a:spcAft>
              <a:buClr>
                <a:srgbClr val="000000"/>
              </a:buClr>
              <a:buSzPts val="1600"/>
              <a:buFont typeface="Arial"/>
              <a:buNone/>
            </a:pPr>
            <a:r>
              <a:rPr b="0" i="0" lang="en" sz="2400" u="none" cap="none" strike="noStrike">
                <a:solidFill>
                  <a:srgbClr val="000000"/>
                </a:solidFill>
                <a:latin typeface="Proxima Nova"/>
                <a:ea typeface="Proxima Nova"/>
                <a:cs typeface="Proxima Nova"/>
                <a:sym typeface="Proxima Nova"/>
              </a:rPr>
              <a:t>Recipes are a type of </a:t>
            </a:r>
            <a:r>
              <a:rPr b="1" i="0" lang="en" sz="2400" u="none" cap="none" strike="noStrike">
                <a:solidFill>
                  <a:srgbClr val="000000"/>
                </a:solidFill>
                <a:latin typeface="Proxima Nova"/>
                <a:ea typeface="Proxima Nova"/>
                <a:cs typeface="Proxima Nova"/>
                <a:sym typeface="Proxima Nova"/>
              </a:rPr>
              <a:t>explanatory writing.</a:t>
            </a:r>
            <a:endParaRPr b="1" i="0" sz="2400" u="none" cap="none" strike="noStrike">
              <a:solidFill>
                <a:srgbClr val="000000"/>
              </a:solidFill>
              <a:latin typeface="Proxima Nova"/>
              <a:ea typeface="Proxima Nova"/>
              <a:cs typeface="Proxima Nova"/>
              <a:sym typeface="Proxima Nova"/>
            </a:endParaRPr>
          </a:p>
          <a:p>
            <a:pPr indent="0" lvl="0" marL="0" marR="0" rtl="0" algn="l">
              <a:lnSpc>
                <a:spcPct val="115000"/>
              </a:lnSpc>
              <a:spcBef>
                <a:spcPts val="1200"/>
              </a:spcBef>
              <a:spcAft>
                <a:spcPts val="0"/>
              </a:spcAft>
              <a:buClr>
                <a:srgbClr val="000000"/>
              </a:buClr>
              <a:buSzPts val="1600"/>
              <a:buFont typeface="Arial"/>
              <a:buNone/>
            </a:pPr>
            <a:r>
              <a:rPr b="0" i="0" lang="en" sz="2400" u="none" cap="none" strike="noStrike">
                <a:solidFill>
                  <a:srgbClr val="000000"/>
                </a:solidFill>
                <a:latin typeface="Proxima Nova"/>
                <a:ea typeface="Proxima Nova"/>
                <a:cs typeface="Proxima Nova"/>
                <a:sym typeface="Proxima Nova"/>
              </a:rPr>
              <a:t>Pay close attention to your transition words: </a:t>
            </a:r>
            <a:endParaRPr b="0" i="0" sz="2400" u="none" cap="none" strike="noStrike">
              <a:solidFill>
                <a:srgbClr val="000000"/>
              </a:solidFill>
              <a:latin typeface="Proxima Nova"/>
              <a:ea typeface="Proxima Nova"/>
              <a:cs typeface="Proxima Nova"/>
              <a:sym typeface="Proxima Nova"/>
            </a:endParaRPr>
          </a:p>
          <a:p>
            <a:pPr indent="-381000" lvl="0" marL="457200" marR="0" rtl="0" algn="l">
              <a:lnSpc>
                <a:spcPct val="115000"/>
              </a:lnSpc>
              <a:spcBef>
                <a:spcPts val="1200"/>
              </a:spcBef>
              <a:spcAft>
                <a:spcPts val="0"/>
              </a:spcAft>
              <a:buClr>
                <a:srgbClr val="000000"/>
              </a:buClr>
              <a:buSzPts val="2400"/>
              <a:buFont typeface="Proxima Nova"/>
              <a:buChar char="●"/>
            </a:pPr>
            <a:r>
              <a:rPr b="0" i="0" lang="en" sz="2400" u="none" cap="none" strike="noStrike">
                <a:solidFill>
                  <a:srgbClr val="000000"/>
                </a:solidFill>
                <a:latin typeface="Proxima Nova"/>
                <a:ea typeface="Proxima Nova"/>
                <a:cs typeface="Proxima Nova"/>
                <a:sym typeface="Proxima Nova"/>
              </a:rPr>
              <a:t>First </a:t>
            </a:r>
            <a:endParaRPr b="0" i="0" sz="2400" u="none" cap="none" strike="noStrike">
              <a:solidFill>
                <a:srgbClr val="000000"/>
              </a:solidFill>
              <a:latin typeface="Proxima Nova"/>
              <a:ea typeface="Proxima Nova"/>
              <a:cs typeface="Proxima Nova"/>
              <a:sym typeface="Proxima Nova"/>
            </a:endParaRPr>
          </a:p>
          <a:p>
            <a:pPr indent="-381000" lvl="0" marL="457200" marR="0" rtl="0" algn="l">
              <a:lnSpc>
                <a:spcPct val="115000"/>
              </a:lnSpc>
              <a:spcBef>
                <a:spcPts val="0"/>
              </a:spcBef>
              <a:spcAft>
                <a:spcPts val="0"/>
              </a:spcAft>
              <a:buClr>
                <a:srgbClr val="000000"/>
              </a:buClr>
              <a:buSzPts val="2400"/>
              <a:buFont typeface="Proxima Nova"/>
              <a:buChar char="●"/>
            </a:pPr>
            <a:r>
              <a:rPr b="0" i="0" lang="en" sz="2400" u="none" cap="none" strike="noStrike">
                <a:solidFill>
                  <a:srgbClr val="000000"/>
                </a:solidFill>
                <a:latin typeface="Proxima Nova"/>
                <a:ea typeface="Proxima Nova"/>
                <a:cs typeface="Proxima Nova"/>
                <a:sym typeface="Proxima Nova"/>
              </a:rPr>
              <a:t>Then</a:t>
            </a:r>
            <a:endParaRPr b="0" i="0" sz="2400" u="none" cap="none" strike="noStrike">
              <a:solidFill>
                <a:srgbClr val="000000"/>
              </a:solidFill>
              <a:latin typeface="Proxima Nova"/>
              <a:ea typeface="Proxima Nova"/>
              <a:cs typeface="Proxima Nova"/>
              <a:sym typeface="Proxima Nova"/>
            </a:endParaRPr>
          </a:p>
          <a:p>
            <a:pPr indent="-381000" lvl="0" marL="457200" marR="0" rtl="0" algn="l">
              <a:lnSpc>
                <a:spcPct val="115000"/>
              </a:lnSpc>
              <a:spcBef>
                <a:spcPts val="0"/>
              </a:spcBef>
              <a:spcAft>
                <a:spcPts val="0"/>
              </a:spcAft>
              <a:buClr>
                <a:srgbClr val="000000"/>
              </a:buClr>
              <a:buSzPts val="2400"/>
              <a:buFont typeface="Proxima Nova"/>
              <a:buChar char="●"/>
            </a:pPr>
            <a:r>
              <a:rPr b="0" i="0" lang="en" sz="2400" u="none" cap="none" strike="noStrike">
                <a:solidFill>
                  <a:srgbClr val="000000"/>
                </a:solidFill>
                <a:latin typeface="Proxima Nova"/>
                <a:ea typeface="Proxima Nova"/>
                <a:cs typeface="Proxima Nova"/>
                <a:sym typeface="Proxima Nova"/>
              </a:rPr>
              <a:t>Next</a:t>
            </a:r>
            <a:endParaRPr b="0" i="0" sz="2400" u="none" cap="none" strike="noStrike">
              <a:solidFill>
                <a:srgbClr val="000000"/>
              </a:solidFill>
              <a:latin typeface="Proxima Nova"/>
              <a:ea typeface="Proxima Nova"/>
              <a:cs typeface="Proxima Nova"/>
              <a:sym typeface="Proxima Nova"/>
            </a:endParaRPr>
          </a:p>
          <a:p>
            <a:pPr indent="-381000" lvl="0" marL="457200" marR="0" rtl="0" algn="l">
              <a:lnSpc>
                <a:spcPct val="115000"/>
              </a:lnSpc>
              <a:spcBef>
                <a:spcPts val="0"/>
              </a:spcBef>
              <a:spcAft>
                <a:spcPts val="0"/>
              </a:spcAft>
              <a:buClr>
                <a:srgbClr val="000000"/>
              </a:buClr>
              <a:buSzPts val="2400"/>
              <a:buFont typeface="Proxima Nova"/>
              <a:buChar char="●"/>
            </a:pPr>
            <a:r>
              <a:rPr b="0" i="0" lang="en" sz="2400" u="none" cap="none" strike="noStrike">
                <a:solidFill>
                  <a:srgbClr val="000000"/>
                </a:solidFill>
                <a:latin typeface="Proxima Nova"/>
                <a:ea typeface="Proxima Nova"/>
                <a:cs typeface="Proxima Nova"/>
                <a:sym typeface="Proxima Nova"/>
              </a:rPr>
              <a:t>Last</a:t>
            </a:r>
            <a:endParaRPr b="0" i="0" sz="2400" u="none" cap="none" strike="noStrike">
              <a:solidFill>
                <a:srgbClr val="000000"/>
              </a:solidFill>
              <a:latin typeface="Proxima Nova"/>
              <a:ea typeface="Proxima Nova"/>
              <a:cs typeface="Proxima Nova"/>
              <a:sym typeface="Proxima Nova"/>
            </a:endParaRPr>
          </a:p>
          <a:p>
            <a:pPr indent="-381000" lvl="0" marL="457200" marR="0" rtl="0" algn="l">
              <a:lnSpc>
                <a:spcPct val="115000"/>
              </a:lnSpc>
              <a:spcBef>
                <a:spcPts val="0"/>
              </a:spcBef>
              <a:spcAft>
                <a:spcPts val="0"/>
              </a:spcAft>
              <a:buClr>
                <a:srgbClr val="000000"/>
              </a:buClr>
              <a:buSzPts val="2400"/>
              <a:buFont typeface="Proxima Nova"/>
              <a:buChar char="●"/>
            </a:pPr>
            <a:r>
              <a:rPr b="0" i="0" lang="en" sz="2400" u="none" cap="none" strike="noStrike">
                <a:solidFill>
                  <a:srgbClr val="000000"/>
                </a:solidFill>
                <a:latin typeface="Proxima Nova"/>
                <a:ea typeface="Proxima Nova"/>
                <a:cs typeface="Proxima Nova"/>
                <a:sym typeface="Proxima Nova"/>
              </a:rPr>
              <a:t>Finally</a:t>
            </a:r>
            <a:endParaRPr b="0" i="0" sz="2400" u="none" cap="none" strike="noStrike">
              <a:solidFill>
                <a:srgbClr val="000000"/>
              </a:solidFill>
              <a:latin typeface="Proxima Nova"/>
              <a:ea typeface="Proxima Nova"/>
              <a:cs typeface="Proxima Nova"/>
              <a:sym typeface="Proxima Nova"/>
            </a:endParaRPr>
          </a:p>
          <a:p>
            <a:pPr indent="0" lvl="0" marL="0" marR="0" rtl="0" algn="l">
              <a:lnSpc>
                <a:spcPct val="115000"/>
              </a:lnSpc>
              <a:spcBef>
                <a:spcPts val="1200"/>
              </a:spcBef>
              <a:spcAft>
                <a:spcPts val="0"/>
              </a:spcAft>
              <a:buClr>
                <a:srgbClr val="000000"/>
              </a:buClr>
              <a:buSzPts val="1600"/>
              <a:buFont typeface="Arial"/>
              <a:buNone/>
            </a:pPr>
            <a:r>
              <a:rPr b="0" i="0" lang="en" sz="2400" u="none" cap="none" strike="noStrike">
                <a:solidFill>
                  <a:srgbClr val="000000"/>
                </a:solidFill>
                <a:latin typeface="Proxima Nova"/>
                <a:ea typeface="Proxima Nova"/>
                <a:cs typeface="Proxima Nova"/>
                <a:sym typeface="Proxima Nova"/>
              </a:rPr>
              <a:t>Make sure your directions are in the correct </a:t>
            </a:r>
            <a:r>
              <a:rPr b="1" i="0" lang="en" sz="2400" u="none" cap="none" strike="noStrike">
                <a:solidFill>
                  <a:srgbClr val="000000"/>
                </a:solidFill>
                <a:latin typeface="Proxima Nova"/>
                <a:ea typeface="Proxima Nova"/>
                <a:cs typeface="Proxima Nova"/>
                <a:sym typeface="Proxima Nova"/>
              </a:rPr>
              <a:t>sequence. </a:t>
            </a:r>
            <a:endParaRPr b="1" i="0" sz="2400" u="none" cap="none" strike="noStrike">
              <a:solidFill>
                <a:srgbClr val="000000"/>
              </a:solidFill>
              <a:latin typeface="Proxima Nova"/>
              <a:ea typeface="Proxima Nova"/>
              <a:cs typeface="Proxima Nova"/>
              <a:sym typeface="Proxima Nova"/>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g12280ac381c_0_739"/>
          <p:cNvSpPr txBox="1"/>
          <p:nvPr>
            <p:ph type="title"/>
          </p:nvPr>
        </p:nvSpPr>
        <p:spPr>
          <a:xfrm>
            <a:off x="379150" y="1753350"/>
            <a:ext cx="8114400" cy="24459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6800"/>
              <a:buNone/>
            </a:pPr>
            <a:r>
              <a:rPr lang="en" sz="4800">
                <a:latin typeface="Bebas Neue"/>
                <a:ea typeface="Bebas Neue"/>
                <a:cs typeface="Bebas Neue"/>
                <a:sym typeface="Bebas Neue"/>
              </a:rPr>
              <a:t>Pause here and Add your recipe instructions in Coco Level 2.</a:t>
            </a:r>
            <a:endParaRPr sz="4800">
              <a:latin typeface="Bebas Neue"/>
              <a:ea typeface="Bebas Neue"/>
              <a:cs typeface="Bebas Neue"/>
              <a:sym typeface="Bebas Neue"/>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g12280ac381c_0_803"/>
          <p:cNvSpPr txBox="1"/>
          <p:nvPr>
            <p:ph type="title"/>
          </p:nvPr>
        </p:nvSpPr>
        <p:spPr>
          <a:xfrm>
            <a:off x="379150" y="1753350"/>
            <a:ext cx="8114400" cy="2445900"/>
          </a:xfrm>
          <a:prstGeom prst="rect">
            <a:avLst/>
          </a:prstGeom>
          <a:noFill/>
          <a:ln>
            <a:noFill/>
          </a:ln>
        </p:spPr>
        <p:txBody>
          <a:bodyPr anchorCtr="0" anchor="b" bIns="91425" lIns="91425" spcFirstLastPara="1" rIns="91425" wrap="square" tIns="91425">
            <a:normAutofit fontScale="90000"/>
          </a:bodyPr>
          <a:lstStyle/>
          <a:p>
            <a:pPr indent="0" lvl="0" marL="0" rtl="0" algn="l">
              <a:lnSpc>
                <a:spcPct val="100000"/>
              </a:lnSpc>
              <a:spcBef>
                <a:spcPts val="0"/>
              </a:spcBef>
              <a:spcAft>
                <a:spcPts val="0"/>
              </a:spcAft>
              <a:buSzPct val="141666"/>
              <a:buNone/>
            </a:pPr>
            <a:r>
              <a:rPr lang="en" sz="4800">
                <a:latin typeface="Bebas Neue"/>
                <a:ea typeface="Bebas Neue"/>
                <a:cs typeface="Bebas Neue"/>
                <a:sym typeface="Bebas Neue"/>
              </a:rPr>
              <a:t>Turn &amp; Talk: </a:t>
            </a:r>
            <a:endParaRPr sz="4800">
              <a:latin typeface="Bebas Neue"/>
              <a:ea typeface="Bebas Neue"/>
              <a:cs typeface="Bebas Neue"/>
              <a:sym typeface="Bebas Neue"/>
            </a:endParaRPr>
          </a:p>
          <a:p>
            <a:pPr indent="0" lvl="0" marL="0" rtl="0" algn="l">
              <a:lnSpc>
                <a:spcPct val="100000"/>
              </a:lnSpc>
              <a:spcBef>
                <a:spcPts val="0"/>
              </a:spcBef>
              <a:spcAft>
                <a:spcPts val="0"/>
              </a:spcAft>
              <a:buSzPct val="141666"/>
              <a:buNone/>
            </a:pPr>
            <a:r>
              <a:t/>
            </a:r>
            <a:endParaRPr sz="4800">
              <a:latin typeface="Bebas Neue"/>
              <a:ea typeface="Bebas Neue"/>
              <a:cs typeface="Bebas Neue"/>
              <a:sym typeface="Bebas Neue"/>
            </a:endParaRPr>
          </a:p>
          <a:p>
            <a:pPr indent="0" lvl="0" marL="0" rtl="0" algn="l">
              <a:lnSpc>
                <a:spcPct val="100000"/>
              </a:lnSpc>
              <a:spcBef>
                <a:spcPts val="0"/>
              </a:spcBef>
              <a:spcAft>
                <a:spcPts val="0"/>
              </a:spcAft>
              <a:buSzPct val="141666"/>
              <a:buNone/>
            </a:pPr>
            <a:r>
              <a:rPr lang="en" sz="4800">
                <a:latin typeface="Bebas Neue"/>
                <a:ea typeface="Bebas Neue"/>
                <a:cs typeface="Bebas Neue"/>
                <a:sym typeface="Bebas Neue"/>
              </a:rPr>
              <a:t>Read your instructions out loud to a partner. Is anything unclear? Revise if necessary.</a:t>
            </a:r>
            <a:endParaRPr sz="4800">
              <a:latin typeface="Bebas Neue"/>
              <a:ea typeface="Bebas Neue"/>
              <a:cs typeface="Bebas Neue"/>
              <a:sym typeface="Bebas Neue"/>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g12280ac381c_0_807"/>
          <p:cNvSpPr txBox="1"/>
          <p:nvPr>
            <p:ph type="title"/>
          </p:nvPr>
        </p:nvSpPr>
        <p:spPr>
          <a:xfrm>
            <a:off x="311700" y="2480550"/>
            <a:ext cx="8114400" cy="24459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6800"/>
              <a:buNone/>
            </a:pPr>
            <a:r>
              <a:rPr lang="en">
                <a:latin typeface="Bebas Neue"/>
                <a:ea typeface="Bebas Neue"/>
                <a:cs typeface="Bebas Neue"/>
                <a:sym typeface="Bebas Neue"/>
              </a:rPr>
              <a:t>Next time...</a:t>
            </a:r>
            <a:endParaRPr>
              <a:latin typeface="Bebas Neue"/>
              <a:ea typeface="Bebas Neue"/>
              <a:cs typeface="Bebas Neue"/>
              <a:sym typeface="Bebas Neu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g11f3e8019f6_0_520"/>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n"/>
              <a:t>Summary and Standards</a:t>
            </a:r>
            <a:endParaRPr/>
          </a:p>
        </p:txBody>
      </p:sp>
      <p:sp>
        <p:nvSpPr>
          <p:cNvPr id="113" name="Google Shape;113;g11f3e8019f6_0_520"/>
          <p:cNvSpPr txBox="1"/>
          <p:nvPr>
            <p:ph idx="1" type="body"/>
          </p:nvPr>
        </p:nvSpPr>
        <p:spPr>
          <a:xfrm>
            <a:off x="301400" y="913538"/>
            <a:ext cx="8458500" cy="1282500"/>
          </a:xfrm>
          <a:prstGeom prst="rect">
            <a:avLst/>
          </a:prstGeom>
          <a:noFill/>
          <a:ln>
            <a:noFill/>
          </a:ln>
        </p:spPr>
        <p:txBody>
          <a:bodyPr anchorCtr="0" anchor="t" bIns="91425" lIns="91425" spcFirstLastPara="1" rIns="91425" wrap="square" tIns="91425">
            <a:normAutofit fontScale="25000"/>
          </a:bodyPr>
          <a:lstStyle/>
          <a:p>
            <a:pPr indent="0" lvl="0" marL="0" rtl="0" algn="l">
              <a:lnSpc>
                <a:spcPct val="115000"/>
              </a:lnSpc>
              <a:spcBef>
                <a:spcPts val="0"/>
              </a:spcBef>
              <a:spcAft>
                <a:spcPts val="0"/>
              </a:spcAft>
              <a:buSzPct val="77776"/>
              <a:buNone/>
            </a:pPr>
            <a:r>
              <a:rPr b="1" lang="en" sz="7200"/>
              <a:t>Summary: </a:t>
            </a:r>
            <a:endParaRPr b="1" sz="7200"/>
          </a:p>
          <a:p>
            <a:pPr indent="0" lvl="0" marL="0" rtl="0" algn="l">
              <a:lnSpc>
                <a:spcPct val="115000"/>
              </a:lnSpc>
              <a:spcBef>
                <a:spcPts val="1200"/>
              </a:spcBef>
              <a:spcAft>
                <a:spcPts val="0"/>
              </a:spcAft>
              <a:buSzPct val="77775"/>
              <a:buNone/>
            </a:pPr>
            <a:r>
              <a:rPr lang="en" sz="7200"/>
              <a:t>In this lesson, students will In this lesson, students will add their instructions for making a drink to CoCo and revise their writing based on peer feedback.</a:t>
            </a:r>
            <a:endParaRPr/>
          </a:p>
        </p:txBody>
      </p:sp>
      <p:sp>
        <p:nvSpPr>
          <p:cNvPr id="114" name="Google Shape;114;g11f3e8019f6_0_520"/>
          <p:cNvSpPr txBox="1"/>
          <p:nvPr/>
        </p:nvSpPr>
        <p:spPr>
          <a:xfrm>
            <a:off x="311700" y="2787619"/>
            <a:ext cx="4260300" cy="169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Proxima Nova"/>
                <a:ea typeface="Proxima Nova"/>
                <a:cs typeface="Proxima Nova"/>
                <a:sym typeface="Proxima Nova"/>
              </a:rPr>
              <a:t>ELA Standards: </a:t>
            </a:r>
            <a:endParaRPr b="1"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Proxima Nova"/>
                <a:ea typeface="Proxima Nova"/>
                <a:cs typeface="Proxima Nova"/>
                <a:sym typeface="Proxima Nova"/>
              </a:rPr>
              <a:t>The student will:</a:t>
            </a:r>
            <a:endParaRPr b="0" i="0" sz="1400" u="none" cap="none" strike="noStrike">
              <a:solidFill>
                <a:srgbClr val="000000"/>
              </a:solidFill>
              <a:latin typeface="Proxima Nova"/>
              <a:ea typeface="Proxima Nova"/>
              <a:cs typeface="Proxima Nova"/>
              <a:sym typeface="Proxima Nova"/>
            </a:endParaRPr>
          </a:p>
          <a:p>
            <a:pPr indent="-285750" lvl="0" marL="285750" marR="0" rtl="0" algn="l">
              <a:lnSpc>
                <a:spcPct val="100000"/>
              </a:lnSpc>
              <a:spcBef>
                <a:spcPts val="0"/>
              </a:spcBef>
              <a:spcAft>
                <a:spcPts val="0"/>
              </a:spcAft>
              <a:buClr>
                <a:srgbClr val="000000"/>
              </a:buClr>
              <a:buSzPts val="1400"/>
              <a:buFont typeface="Arial"/>
              <a:buChar char="•"/>
            </a:pPr>
            <a:r>
              <a:rPr b="0" i="0" lang="en" sz="1400" u="none" cap="none" strike="noStrike">
                <a:solidFill>
                  <a:srgbClr val="000000"/>
                </a:solidFill>
                <a:latin typeface="Proxima Nova"/>
                <a:ea typeface="Proxima Nova"/>
                <a:cs typeface="Proxima Nova"/>
                <a:sym typeface="Proxima Nova"/>
              </a:rPr>
              <a:t>Use organizational strategies to structure writing according to type</a:t>
            </a:r>
            <a:endParaRPr b="0" i="0" sz="1400" u="none" cap="none" strike="noStrike">
              <a:solidFill>
                <a:srgbClr val="000000"/>
              </a:solidFill>
              <a:latin typeface="Proxima Nova"/>
              <a:ea typeface="Proxima Nova"/>
              <a:cs typeface="Proxima Nova"/>
              <a:sym typeface="Proxima Nova"/>
            </a:endParaRPr>
          </a:p>
          <a:p>
            <a:pPr indent="-285750" lvl="0" marL="285750" marR="0" rtl="0" algn="l">
              <a:lnSpc>
                <a:spcPct val="100000"/>
              </a:lnSpc>
              <a:spcBef>
                <a:spcPts val="0"/>
              </a:spcBef>
              <a:spcAft>
                <a:spcPts val="0"/>
              </a:spcAft>
              <a:buClr>
                <a:srgbClr val="000000"/>
              </a:buClr>
              <a:buSzPts val="1400"/>
              <a:buFont typeface="Arial"/>
              <a:buChar char="•"/>
            </a:pPr>
            <a:r>
              <a:rPr b="0" i="0" lang="en" sz="1400" u="none" cap="none" strike="noStrike">
                <a:solidFill>
                  <a:srgbClr val="000000"/>
                </a:solidFill>
                <a:latin typeface="Proxima Nova"/>
                <a:ea typeface="Proxima Nova"/>
                <a:cs typeface="Proxima Nova"/>
                <a:sym typeface="Proxima Nova"/>
              </a:rPr>
              <a:t>Use transition words to vary sentence structure</a:t>
            </a:r>
            <a:endParaRPr b="0"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roxima Nova"/>
              <a:ea typeface="Proxima Nova"/>
              <a:cs typeface="Proxima Nova"/>
              <a:sym typeface="Proxima Nova"/>
            </a:endParaRPr>
          </a:p>
        </p:txBody>
      </p:sp>
      <p:sp>
        <p:nvSpPr>
          <p:cNvPr id="115" name="Google Shape;115;g11f3e8019f6_0_520"/>
          <p:cNvSpPr txBox="1"/>
          <p:nvPr/>
        </p:nvSpPr>
        <p:spPr>
          <a:xfrm>
            <a:off x="4499600" y="2772375"/>
            <a:ext cx="4260300" cy="1985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Proxima Nova"/>
                <a:ea typeface="Proxima Nova"/>
                <a:cs typeface="Proxima Nova"/>
                <a:sym typeface="Proxima Nova"/>
              </a:rPr>
              <a:t>CS Standards:</a:t>
            </a:r>
            <a:endParaRPr b="1"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Proxima Nova"/>
                <a:ea typeface="Proxima Nova"/>
                <a:cs typeface="Proxima Nova"/>
                <a:sym typeface="Proxima Nova"/>
              </a:rPr>
              <a:t>The student will construct sets of step-by-step instructions (algorithms), both independently and collaboratively </a:t>
            </a:r>
            <a:endParaRPr b="0"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Proxima Nova"/>
                <a:ea typeface="Proxima Nova"/>
                <a:cs typeface="Proxima Nova"/>
                <a:sym typeface="Proxima Nova"/>
              </a:rPr>
              <a:t>a) using sequencing; </a:t>
            </a:r>
            <a:endParaRPr b="0"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Proxima Nova"/>
                <a:ea typeface="Proxima Nova"/>
                <a:cs typeface="Proxima Nova"/>
                <a:sym typeface="Proxima Nova"/>
              </a:rPr>
              <a:t>b) using events.</a:t>
            </a:r>
            <a:endParaRPr b="0"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g11f3e8019f6_0_527"/>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n"/>
              <a:t>Materials and resources needed for this lesson:</a:t>
            </a:r>
            <a:endParaRPr/>
          </a:p>
        </p:txBody>
      </p:sp>
      <p:sp>
        <p:nvSpPr>
          <p:cNvPr id="121" name="Google Shape;121;g11f3e8019f6_0_527"/>
          <p:cNvSpPr txBox="1"/>
          <p:nvPr>
            <p:ph idx="1" type="body"/>
          </p:nvPr>
        </p:nvSpPr>
        <p:spPr>
          <a:xfrm>
            <a:off x="355925" y="1270350"/>
            <a:ext cx="5092500" cy="3652200"/>
          </a:xfrm>
          <a:prstGeom prst="rect">
            <a:avLst/>
          </a:prstGeom>
          <a:noFill/>
          <a:ln>
            <a:noFill/>
          </a:ln>
        </p:spPr>
        <p:txBody>
          <a:bodyPr anchorCtr="0" anchor="t" bIns="91425" lIns="91425" spcFirstLastPara="1" rIns="91425" wrap="square" tIns="91425">
            <a:normAutofit/>
          </a:bodyPr>
          <a:lstStyle/>
          <a:p>
            <a:pPr indent="-342900" lvl="0" marL="457200" rtl="0" algn="l">
              <a:lnSpc>
                <a:spcPct val="114999"/>
              </a:lnSpc>
              <a:spcBef>
                <a:spcPts val="0"/>
              </a:spcBef>
              <a:spcAft>
                <a:spcPts val="0"/>
              </a:spcAft>
              <a:buSzPts val="1800"/>
              <a:buChar char="●"/>
            </a:pPr>
            <a:r>
              <a:rPr lang="en"/>
              <a:t>Teacher slide deck </a:t>
            </a:r>
            <a:endParaRPr/>
          </a:p>
          <a:p>
            <a:pPr indent="-342900" lvl="0" marL="457200" rtl="0" algn="l">
              <a:lnSpc>
                <a:spcPct val="114999"/>
              </a:lnSpc>
              <a:spcBef>
                <a:spcPts val="0"/>
              </a:spcBef>
              <a:spcAft>
                <a:spcPts val="0"/>
              </a:spcAft>
              <a:buSzPts val="1800"/>
              <a:buChar char="●"/>
            </a:pPr>
            <a:r>
              <a:rPr lang="en"/>
              <a:t>Student </a:t>
            </a:r>
            <a:r>
              <a:rPr lang="en" u="sng">
                <a:solidFill>
                  <a:schemeClr val="hlink"/>
                </a:solidFill>
                <a:hlinkClick r:id="rId3"/>
              </a:rPr>
              <a:t>slides</a:t>
            </a:r>
            <a:endParaRPr/>
          </a:p>
          <a:p>
            <a:pPr indent="-342900" lvl="0" marL="457200" rtl="0" algn="l">
              <a:lnSpc>
                <a:spcPct val="115000"/>
              </a:lnSpc>
              <a:spcBef>
                <a:spcPts val="0"/>
              </a:spcBef>
              <a:spcAft>
                <a:spcPts val="0"/>
              </a:spcAft>
              <a:buSzPts val="1800"/>
              <a:buChar char="●"/>
            </a:pPr>
            <a:r>
              <a:rPr lang="en"/>
              <a:t>Chromebook/Laptop</a:t>
            </a:r>
            <a:endParaRPr/>
          </a:p>
          <a:p>
            <a:pPr indent="-342900" lvl="0" marL="457200" rtl="0" algn="l">
              <a:lnSpc>
                <a:spcPct val="114999"/>
              </a:lnSpc>
              <a:spcBef>
                <a:spcPts val="0"/>
              </a:spcBef>
              <a:spcAft>
                <a:spcPts val="0"/>
              </a:spcAft>
              <a:buSzPts val="1800"/>
              <a:buChar char="●"/>
            </a:pPr>
            <a:r>
              <a:rPr lang="en"/>
              <a:t>Internet Access</a:t>
            </a:r>
            <a:endParaRPr/>
          </a:p>
          <a:p>
            <a:pPr indent="-342900" lvl="0" marL="457200" rtl="0" algn="l">
              <a:lnSpc>
                <a:spcPct val="114999"/>
              </a:lnSpc>
              <a:spcBef>
                <a:spcPts val="0"/>
              </a:spcBef>
              <a:spcAft>
                <a:spcPts val="0"/>
              </a:spcAft>
              <a:buSzPts val="1800"/>
              <a:buChar char="●"/>
            </a:pPr>
            <a:r>
              <a:rPr lang="en"/>
              <a:t>Link to CoCo: </a:t>
            </a:r>
            <a:r>
              <a:rPr lang="en" u="sng">
                <a:solidFill>
                  <a:schemeClr val="hlink"/>
                </a:solidFill>
                <a:hlinkClick r:id="rId4"/>
              </a:rPr>
              <a:t>https://wego.gmu.edu/scratchgo/login.php</a:t>
            </a:r>
            <a:endParaRPr/>
          </a:p>
          <a:p>
            <a:pPr indent="-342900" lvl="0" marL="457200" rtl="0" algn="l">
              <a:lnSpc>
                <a:spcPct val="114999"/>
              </a:lnSpc>
              <a:spcBef>
                <a:spcPts val="0"/>
              </a:spcBef>
              <a:spcAft>
                <a:spcPts val="0"/>
              </a:spcAft>
              <a:buSzPts val="1800"/>
              <a:buChar char="●"/>
            </a:pPr>
            <a:r>
              <a:rPr lang="en"/>
              <a:t>Link to Scratch: </a:t>
            </a:r>
            <a:r>
              <a:rPr lang="en" u="sng">
                <a:solidFill>
                  <a:schemeClr val="hlink"/>
                </a:solidFill>
                <a:hlinkClick r:id="rId5"/>
              </a:rPr>
              <a:t>https://scratch.mit.edu/</a:t>
            </a:r>
            <a:r>
              <a:rPr lang="en"/>
              <a:t>  </a:t>
            </a:r>
            <a:endParaRPr/>
          </a:p>
          <a:p>
            <a:pPr indent="0" lvl="0" marL="457200" rtl="0" algn="l">
              <a:lnSpc>
                <a:spcPct val="114999"/>
              </a:lnSpc>
              <a:spcBef>
                <a:spcPts val="0"/>
              </a:spcBef>
              <a:spcAft>
                <a:spcPts val="0"/>
              </a:spcAft>
              <a:buSzPts val="1800"/>
              <a:buNone/>
            </a:pPr>
            <a:r>
              <a:t/>
            </a:r>
            <a:endParaRPr/>
          </a:p>
          <a:p>
            <a:pPr indent="0" lvl="0" marL="457200" rtl="0" algn="l">
              <a:lnSpc>
                <a:spcPct val="114999"/>
              </a:lnSpc>
              <a:spcBef>
                <a:spcPts val="0"/>
              </a:spcBef>
              <a:spcAft>
                <a:spcPts val="0"/>
              </a:spcAft>
              <a:buSzPts val="1800"/>
              <a:buNone/>
            </a:pPr>
            <a:r>
              <a:t/>
            </a:r>
            <a:endParaRPr u="sng">
              <a:solidFill>
                <a:schemeClr val="hlink"/>
              </a:solidFill>
              <a:hlinkClick r:id="rId6"/>
            </a:endParaRPr>
          </a:p>
        </p:txBody>
      </p:sp>
      <p:sp>
        <p:nvSpPr>
          <p:cNvPr id="122" name="Google Shape;122;g11f3e8019f6_0_527"/>
          <p:cNvSpPr txBox="1"/>
          <p:nvPr/>
        </p:nvSpPr>
        <p:spPr>
          <a:xfrm>
            <a:off x="5253325" y="1336400"/>
            <a:ext cx="3686100" cy="2555100"/>
          </a:xfrm>
          <a:prstGeom prst="rect">
            <a:avLst/>
          </a:prstGeom>
          <a:solidFill>
            <a:schemeClr val="accent6"/>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Proxima Nova"/>
                <a:ea typeface="Proxima Nova"/>
                <a:cs typeface="Proxima Nova"/>
                <a:sym typeface="Proxima Nova"/>
              </a:rPr>
              <a:t>Reminder</a:t>
            </a:r>
            <a:r>
              <a:rPr b="0" i="0" lang="en" sz="1400" u="none" cap="none" strike="noStrike">
                <a:solidFill>
                  <a:srgbClr val="000000"/>
                </a:solidFill>
                <a:latin typeface="Proxima Nova"/>
                <a:ea typeface="Proxima Nova"/>
                <a:cs typeface="Proxima Nova"/>
                <a:sym typeface="Proxima Nova"/>
              </a:rPr>
              <a:t>:</a:t>
            </a:r>
            <a:endParaRPr b="0"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Proxima Nova"/>
                <a:ea typeface="Proxima Nova"/>
                <a:cs typeface="Proxima Nova"/>
                <a:sym typeface="Proxima Nova"/>
              </a:rPr>
              <a:t>In this lesson, every student should be </a:t>
            </a:r>
            <a:r>
              <a:rPr b="1" i="0" lang="en" sz="1400" u="none" cap="none" strike="noStrike">
                <a:solidFill>
                  <a:srgbClr val="000000"/>
                </a:solidFill>
                <a:latin typeface="Proxima Nova"/>
                <a:ea typeface="Proxima Nova"/>
                <a:cs typeface="Proxima Nova"/>
                <a:sym typeface="Proxima Nova"/>
              </a:rPr>
              <a:t>assigned a story in CoCo</a:t>
            </a:r>
            <a:r>
              <a:rPr b="0" i="0" lang="en" sz="1400" u="none" cap="none" strike="noStrike">
                <a:solidFill>
                  <a:srgbClr val="000000"/>
                </a:solidFill>
                <a:latin typeface="Proxima Nova"/>
                <a:ea typeface="Proxima Nova"/>
                <a:cs typeface="Proxima Nova"/>
                <a:sym typeface="Proxima Nova"/>
              </a:rPr>
              <a:t> using </a:t>
            </a:r>
            <a:r>
              <a:rPr b="1" i="0" lang="en" sz="1400" u="none" cap="none" strike="noStrike">
                <a:solidFill>
                  <a:srgbClr val="000000"/>
                </a:solidFill>
                <a:latin typeface="Proxima Nova"/>
                <a:ea typeface="Proxima Nova"/>
                <a:cs typeface="Proxima Nova"/>
                <a:sym typeface="Proxima Nova"/>
              </a:rPr>
              <a:t>Level 2. </a:t>
            </a:r>
            <a:r>
              <a:rPr b="0" i="0" lang="en" sz="1400" u="none" cap="none" strike="noStrike">
                <a:solidFill>
                  <a:srgbClr val="000000"/>
                </a:solidFill>
                <a:latin typeface="Proxima Nova"/>
                <a:ea typeface="Proxima Nova"/>
                <a:cs typeface="Proxima Nova"/>
                <a:sym typeface="Proxima Nova"/>
              </a:rPr>
              <a:t> </a:t>
            </a:r>
            <a:endParaRPr b="0"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Proxima Nova"/>
                <a:ea typeface="Proxima Nova"/>
                <a:cs typeface="Proxima Nova"/>
                <a:sym typeface="Proxima Nova"/>
              </a:rPr>
              <a:t>The story should be titled “</a:t>
            </a:r>
            <a:r>
              <a:rPr b="1" i="0" lang="en" sz="1400" u="none" cap="none" strike="noStrike">
                <a:solidFill>
                  <a:srgbClr val="000000"/>
                </a:solidFill>
                <a:latin typeface="Proxima Nova"/>
                <a:ea typeface="Proxima Nova"/>
                <a:cs typeface="Proxima Nova"/>
                <a:sym typeface="Proxima Nova"/>
              </a:rPr>
              <a:t>Unit 1 Drink Recipe”</a:t>
            </a:r>
            <a:endParaRPr b="1"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Proxima Nova"/>
                <a:ea typeface="Proxima Nova"/>
                <a:cs typeface="Proxima Nova"/>
                <a:sym typeface="Proxima Nova"/>
              </a:rPr>
              <a:t>Each student should save their work using this naming strategy: “</a:t>
            </a:r>
            <a:r>
              <a:rPr b="1" i="0" lang="en" sz="1400" u="none" cap="none" strike="noStrike">
                <a:solidFill>
                  <a:srgbClr val="000000"/>
                </a:solidFill>
                <a:latin typeface="Proxima Nova"/>
                <a:ea typeface="Proxima Nova"/>
                <a:cs typeface="Proxima Nova"/>
                <a:sym typeface="Proxima Nova"/>
              </a:rPr>
              <a:t>Student Name + Unit # + Descriptor”,</a:t>
            </a:r>
            <a:r>
              <a:rPr b="0" i="0" lang="en" sz="1400" u="none" cap="none" strike="noStrike">
                <a:solidFill>
                  <a:srgbClr val="000000"/>
                </a:solidFill>
                <a:latin typeface="Proxima Nova"/>
                <a:ea typeface="Proxima Nova"/>
                <a:cs typeface="Proxima Nova"/>
                <a:sym typeface="Proxima Nova"/>
              </a:rPr>
              <a:t> for example, “</a:t>
            </a:r>
            <a:r>
              <a:rPr b="1" i="0" lang="en" sz="1400" u="none" cap="none" strike="noStrike">
                <a:solidFill>
                  <a:srgbClr val="000000"/>
                </a:solidFill>
                <a:latin typeface="Proxima Nova"/>
                <a:ea typeface="Proxima Nova"/>
                <a:cs typeface="Proxima Nova"/>
                <a:sym typeface="Proxima Nova"/>
              </a:rPr>
              <a:t>Johnny Unit 1 Drink Recipe”</a:t>
            </a:r>
            <a:endParaRPr b="1" i="0" sz="1400" u="none" cap="none" strike="noStrike">
              <a:solidFill>
                <a:srgbClr val="000000"/>
              </a:solidFill>
              <a:latin typeface="Proxima Nova"/>
              <a:ea typeface="Proxima Nova"/>
              <a:cs typeface="Proxima Nova"/>
              <a:sym typeface="Proxima Nov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g12280ac381c_0_145"/>
          <p:cNvSpPr txBox="1"/>
          <p:nvPr>
            <p:ph type="title"/>
          </p:nvPr>
        </p:nvSpPr>
        <p:spPr>
          <a:xfrm>
            <a:off x="311700" y="1348800"/>
            <a:ext cx="8114400" cy="2445900"/>
          </a:xfrm>
          <a:prstGeom prst="rect">
            <a:avLst/>
          </a:prstGeom>
          <a:noFill/>
          <a:ln>
            <a:noFill/>
          </a:ln>
        </p:spPr>
        <p:txBody>
          <a:bodyPr anchorCtr="0" anchor="ctr" bIns="91425" lIns="91425" spcFirstLastPara="1" rIns="91425" wrap="square" tIns="91425">
            <a:normAutofit/>
          </a:bodyPr>
          <a:lstStyle/>
          <a:p>
            <a:pPr indent="0" lvl="0" marL="0" rtl="0" algn="l">
              <a:lnSpc>
                <a:spcPct val="100000"/>
              </a:lnSpc>
              <a:spcBef>
                <a:spcPts val="0"/>
              </a:spcBef>
              <a:spcAft>
                <a:spcPts val="0"/>
              </a:spcAft>
              <a:buSzPts val="6800"/>
              <a:buNone/>
            </a:pPr>
            <a:r>
              <a:rPr lang="en">
                <a:latin typeface="Bebas Neue"/>
                <a:ea typeface="Bebas Neue"/>
                <a:cs typeface="Bebas Neue"/>
                <a:sym typeface="Bebas Neue"/>
              </a:rPr>
              <a:t>wARM UP: Scratch Scavenger HUnt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g12280ac381c_0_187"/>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Warm </a:t>
            </a:r>
            <a:r>
              <a:rPr lang="en">
                <a:extLst>
                  <a:ext uri="http://customooxmlschemas.google.com/">
                    <go:slidesCustomData xmlns:go="http://customooxmlschemas.google.com/" textRoundtripDataId="0"/>
                  </a:ext>
                </a:extLst>
              </a:rPr>
              <a:t>up</a:t>
            </a:r>
            <a:endParaRPr/>
          </a:p>
        </p:txBody>
      </p:sp>
      <p:sp>
        <p:nvSpPr>
          <p:cNvPr id="133" name="Google Shape;133;g12280ac381c_0_187"/>
          <p:cNvSpPr txBox="1"/>
          <p:nvPr>
            <p:ph idx="1" type="body"/>
          </p:nvPr>
        </p:nvSpPr>
        <p:spPr>
          <a:xfrm>
            <a:off x="311700" y="1152475"/>
            <a:ext cx="8520600" cy="3416400"/>
          </a:xfrm>
          <a:prstGeom prst="rect">
            <a:avLst/>
          </a:prstGeom>
          <a:noFill/>
          <a:ln>
            <a:noFill/>
          </a:ln>
        </p:spPr>
        <p:txBody>
          <a:bodyPr anchorCtr="0" anchor="ctr" bIns="91425" lIns="91425" spcFirstLastPara="1" rIns="91425" wrap="square" tIns="91425">
            <a:normAutofit/>
          </a:bodyPr>
          <a:lstStyle/>
          <a:p>
            <a:pPr indent="-361950" lvl="0" marL="457200" rtl="0" algn="l">
              <a:lnSpc>
                <a:spcPct val="115000"/>
              </a:lnSpc>
              <a:spcBef>
                <a:spcPts val="0"/>
              </a:spcBef>
              <a:spcAft>
                <a:spcPts val="0"/>
              </a:spcAft>
              <a:buSzPts val="2100"/>
              <a:buAutoNum type="arabicPeriod"/>
            </a:pPr>
            <a:r>
              <a:rPr lang="en" sz="2100"/>
              <a:t>Open your slide deck and navigate to the last slide.</a:t>
            </a:r>
            <a:endParaRPr/>
          </a:p>
          <a:p>
            <a:pPr indent="-361950" lvl="0" marL="457200" rtl="0" algn="l">
              <a:lnSpc>
                <a:spcPct val="115000"/>
              </a:lnSpc>
              <a:spcBef>
                <a:spcPts val="0"/>
              </a:spcBef>
              <a:spcAft>
                <a:spcPts val="0"/>
              </a:spcAft>
              <a:buSzPts val="2100"/>
              <a:buAutoNum type="arabicPeriod"/>
            </a:pPr>
            <a:r>
              <a:rPr lang="en" sz="2100"/>
              <a:t>Visit scratch.mit.edu to figure out how to do each task.</a:t>
            </a:r>
            <a:endParaRPr sz="2100"/>
          </a:p>
          <a:p>
            <a:pPr indent="-361950" lvl="0" marL="457200" rtl="0" algn="l">
              <a:lnSpc>
                <a:spcPct val="115000"/>
              </a:lnSpc>
              <a:spcBef>
                <a:spcPts val="0"/>
              </a:spcBef>
              <a:spcAft>
                <a:spcPts val="0"/>
              </a:spcAft>
              <a:buSzPts val="2100"/>
              <a:buAutoNum type="arabicPeriod"/>
            </a:pPr>
            <a:r>
              <a:rPr lang="en" sz="2100"/>
              <a:t>Drag the blue box to the correct item.</a:t>
            </a:r>
            <a:endParaRPr sz="2100"/>
          </a:p>
          <a:p>
            <a:pPr indent="0" lvl="0" marL="457200" rtl="0" algn="l">
              <a:lnSpc>
                <a:spcPct val="115000"/>
              </a:lnSpc>
              <a:spcBef>
                <a:spcPts val="1200"/>
              </a:spcBef>
              <a:spcAft>
                <a:spcPts val="1200"/>
              </a:spcAft>
              <a:buSzPts val="1800"/>
              <a:buNone/>
            </a:pPr>
            <a:r>
              <a:t/>
            </a:r>
            <a:endParaRPr/>
          </a:p>
        </p:txBody>
      </p:sp>
      <p:sp>
        <p:nvSpPr>
          <p:cNvPr id="134" name="Google Shape;134;g12280ac381c_0_187"/>
          <p:cNvSpPr txBox="1"/>
          <p:nvPr/>
        </p:nvSpPr>
        <p:spPr>
          <a:xfrm>
            <a:off x="325000" y="4416900"/>
            <a:ext cx="8582700" cy="646500"/>
          </a:xfrm>
          <a:prstGeom prst="rect">
            <a:avLst/>
          </a:prstGeom>
          <a:solidFill>
            <a:schemeClr val="accent5"/>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000"/>
              <a:buFont typeface="Arial"/>
              <a:buNone/>
            </a:pPr>
            <a:r>
              <a:rPr b="0" i="0" lang="en" sz="3000" u="none" cap="none" strike="noStrike">
                <a:solidFill>
                  <a:schemeClr val="lt1"/>
                </a:solidFill>
                <a:latin typeface="Bebas Neue"/>
                <a:ea typeface="Bebas Neue"/>
                <a:cs typeface="Bebas Neue"/>
                <a:sym typeface="Bebas Neue"/>
              </a:rPr>
              <a:t>Pause here (10 minutes)</a:t>
            </a:r>
            <a:endParaRPr b="0" i="0" sz="3000" u="none" cap="none" strike="noStrike">
              <a:solidFill>
                <a:schemeClr val="lt1"/>
              </a:solidFill>
              <a:latin typeface="Bebas Neue"/>
              <a:ea typeface="Bebas Neue"/>
              <a:cs typeface="Bebas Neue"/>
              <a:sym typeface="Bebas Neue"/>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pic>
        <p:nvPicPr>
          <p:cNvPr id="139" name="Google Shape;139;g12280ac381c_0_149"/>
          <p:cNvPicPr preferRelativeResize="0"/>
          <p:nvPr/>
        </p:nvPicPr>
        <p:blipFill rotWithShape="1">
          <a:blip r:embed="rId3">
            <a:alphaModFix/>
          </a:blip>
          <a:srcRect b="0" l="0" r="0" t="0"/>
          <a:stretch/>
        </p:blipFill>
        <p:spPr>
          <a:xfrm>
            <a:off x="6590075" y="3094034"/>
            <a:ext cx="1256375" cy="418792"/>
          </a:xfrm>
          <a:prstGeom prst="rect">
            <a:avLst/>
          </a:prstGeom>
          <a:noFill/>
          <a:ln>
            <a:noFill/>
          </a:ln>
        </p:spPr>
      </p:pic>
      <p:pic>
        <p:nvPicPr>
          <p:cNvPr id="140" name="Google Shape;140;g12280ac381c_0_149"/>
          <p:cNvPicPr preferRelativeResize="0"/>
          <p:nvPr/>
        </p:nvPicPr>
        <p:blipFill rotWithShape="1">
          <a:blip r:embed="rId4">
            <a:alphaModFix/>
          </a:blip>
          <a:srcRect b="0" l="0" r="0" t="0"/>
          <a:stretch/>
        </p:blipFill>
        <p:spPr>
          <a:xfrm>
            <a:off x="3308099" y="4640664"/>
            <a:ext cx="1361889" cy="369300"/>
          </a:xfrm>
          <a:prstGeom prst="rect">
            <a:avLst/>
          </a:prstGeom>
          <a:noFill/>
          <a:ln>
            <a:noFill/>
          </a:ln>
        </p:spPr>
      </p:pic>
      <p:pic>
        <p:nvPicPr>
          <p:cNvPr id="141" name="Google Shape;141;g12280ac381c_0_149"/>
          <p:cNvPicPr preferRelativeResize="0"/>
          <p:nvPr/>
        </p:nvPicPr>
        <p:blipFill rotWithShape="1">
          <a:blip r:embed="rId5">
            <a:alphaModFix/>
          </a:blip>
          <a:srcRect b="0" l="0" r="0" t="0"/>
          <a:stretch/>
        </p:blipFill>
        <p:spPr>
          <a:xfrm>
            <a:off x="3308101" y="1400125"/>
            <a:ext cx="876217" cy="418800"/>
          </a:xfrm>
          <a:prstGeom prst="rect">
            <a:avLst/>
          </a:prstGeom>
          <a:noFill/>
          <a:ln>
            <a:noFill/>
          </a:ln>
        </p:spPr>
      </p:pic>
      <p:pic>
        <p:nvPicPr>
          <p:cNvPr id="142" name="Google Shape;142;g12280ac381c_0_149"/>
          <p:cNvPicPr preferRelativeResize="0"/>
          <p:nvPr/>
        </p:nvPicPr>
        <p:blipFill rotWithShape="1">
          <a:blip r:embed="rId6">
            <a:alphaModFix/>
          </a:blip>
          <a:srcRect b="0" l="0" r="0" t="0"/>
          <a:stretch/>
        </p:blipFill>
        <p:spPr>
          <a:xfrm>
            <a:off x="4572000" y="2113337"/>
            <a:ext cx="1408625" cy="486325"/>
          </a:xfrm>
          <a:prstGeom prst="rect">
            <a:avLst/>
          </a:prstGeom>
          <a:noFill/>
          <a:ln>
            <a:noFill/>
          </a:ln>
        </p:spPr>
      </p:pic>
      <p:pic>
        <p:nvPicPr>
          <p:cNvPr id="143" name="Google Shape;143;g12280ac381c_0_149"/>
          <p:cNvPicPr preferRelativeResize="0"/>
          <p:nvPr/>
        </p:nvPicPr>
        <p:blipFill rotWithShape="1">
          <a:blip r:embed="rId7">
            <a:alphaModFix/>
          </a:blip>
          <a:srcRect b="0" l="0" r="0" t="0"/>
          <a:stretch/>
        </p:blipFill>
        <p:spPr>
          <a:xfrm>
            <a:off x="5051300" y="3078800"/>
            <a:ext cx="706145" cy="656725"/>
          </a:xfrm>
          <a:prstGeom prst="rect">
            <a:avLst/>
          </a:prstGeom>
          <a:noFill/>
          <a:ln>
            <a:noFill/>
          </a:ln>
        </p:spPr>
      </p:pic>
      <p:pic>
        <p:nvPicPr>
          <p:cNvPr id="144" name="Google Shape;144;g12280ac381c_0_149"/>
          <p:cNvPicPr preferRelativeResize="0"/>
          <p:nvPr/>
        </p:nvPicPr>
        <p:blipFill rotWithShape="1">
          <a:blip r:embed="rId8">
            <a:alphaModFix/>
          </a:blip>
          <a:srcRect b="0" l="0" r="0" t="0"/>
          <a:stretch/>
        </p:blipFill>
        <p:spPr>
          <a:xfrm>
            <a:off x="3483075" y="3111830"/>
            <a:ext cx="649725" cy="656733"/>
          </a:xfrm>
          <a:prstGeom prst="rect">
            <a:avLst/>
          </a:prstGeom>
          <a:noFill/>
          <a:ln>
            <a:noFill/>
          </a:ln>
        </p:spPr>
      </p:pic>
      <p:sp>
        <p:nvSpPr>
          <p:cNvPr id="145" name="Google Shape;145;g12280ac381c_0_149"/>
          <p:cNvSpPr/>
          <p:nvPr/>
        </p:nvSpPr>
        <p:spPr>
          <a:xfrm>
            <a:off x="759250" y="135600"/>
            <a:ext cx="1161600" cy="573600"/>
          </a:xfrm>
          <a:prstGeom prst="rect">
            <a:avLst/>
          </a:prstGeom>
          <a:noFill/>
          <a:ln cap="flat" cmpd="sng" w="38100">
            <a:solidFill>
              <a:srgbClr val="4285F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g12280ac381c_0_149"/>
          <p:cNvSpPr/>
          <p:nvPr/>
        </p:nvSpPr>
        <p:spPr>
          <a:xfrm>
            <a:off x="911650" y="288000"/>
            <a:ext cx="1161600" cy="573600"/>
          </a:xfrm>
          <a:prstGeom prst="rect">
            <a:avLst/>
          </a:prstGeom>
          <a:noFill/>
          <a:ln cap="flat" cmpd="sng" w="38100">
            <a:solidFill>
              <a:srgbClr val="4285F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g12280ac381c_0_149"/>
          <p:cNvSpPr/>
          <p:nvPr/>
        </p:nvSpPr>
        <p:spPr>
          <a:xfrm>
            <a:off x="1064050" y="440400"/>
            <a:ext cx="1161600" cy="573600"/>
          </a:xfrm>
          <a:prstGeom prst="rect">
            <a:avLst/>
          </a:prstGeom>
          <a:noFill/>
          <a:ln cap="flat" cmpd="sng" w="38100">
            <a:solidFill>
              <a:srgbClr val="4285F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g12280ac381c_0_149"/>
          <p:cNvSpPr/>
          <p:nvPr/>
        </p:nvSpPr>
        <p:spPr>
          <a:xfrm>
            <a:off x="1216450" y="592800"/>
            <a:ext cx="1161600" cy="573600"/>
          </a:xfrm>
          <a:prstGeom prst="rect">
            <a:avLst/>
          </a:prstGeom>
          <a:noFill/>
          <a:ln cap="flat" cmpd="sng" w="38100">
            <a:solidFill>
              <a:srgbClr val="4285F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g12280ac381c_0_149"/>
          <p:cNvSpPr txBox="1"/>
          <p:nvPr/>
        </p:nvSpPr>
        <p:spPr>
          <a:xfrm>
            <a:off x="223750" y="1509488"/>
            <a:ext cx="28422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highlight>
                  <a:srgbClr val="FFFFFF"/>
                </a:highlight>
                <a:latin typeface="Arial"/>
                <a:ea typeface="Arial"/>
                <a:cs typeface="Arial"/>
                <a:sym typeface="Arial"/>
              </a:rPr>
              <a:t>Which one of these is the </a:t>
            </a:r>
            <a:r>
              <a:rPr b="1" i="0" lang="en" sz="1200" u="none" cap="none" strike="noStrike">
                <a:solidFill>
                  <a:schemeClr val="dk1"/>
                </a:solidFill>
                <a:highlight>
                  <a:srgbClr val="FFFFFF"/>
                </a:highlight>
                <a:latin typeface="Arial"/>
                <a:ea typeface="Arial"/>
                <a:cs typeface="Arial"/>
                <a:sym typeface="Arial"/>
              </a:rPr>
              <a:t>start </a:t>
            </a:r>
            <a:r>
              <a:rPr b="0" i="0" lang="en" sz="1200" u="none" cap="none" strike="noStrike">
                <a:solidFill>
                  <a:schemeClr val="dk1"/>
                </a:solidFill>
                <a:highlight>
                  <a:srgbClr val="FFFFFF"/>
                </a:highlight>
                <a:latin typeface="Arial"/>
                <a:ea typeface="Arial"/>
                <a:cs typeface="Arial"/>
                <a:sym typeface="Arial"/>
              </a:rPr>
              <a:t>block?</a:t>
            </a:r>
            <a:endParaRPr b="0" i="0" sz="1200" u="none" cap="none" strike="noStrike">
              <a:solidFill>
                <a:srgbClr val="000000"/>
              </a:solidFill>
              <a:latin typeface="Arial"/>
              <a:ea typeface="Arial"/>
              <a:cs typeface="Arial"/>
              <a:sym typeface="Arial"/>
            </a:endParaRPr>
          </a:p>
        </p:txBody>
      </p:sp>
      <p:sp>
        <p:nvSpPr>
          <p:cNvPr id="150" name="Google Shape;150;g12280ac381c_0_149"/>
          <p:cNvSpPr txBox="1"/>
          <p:nvPr/>
        </p:nvSpPr>
        <p:spPr>
          <a:xfrm>
            <a:off x="247300" y="2706575"/>
            <a:ext cx="24903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highlight>
                  <a:srgbClr val="FFFFFF"/>
                </a:highlight>
                <a:latin typeface="Arial"/>
                <a:ea typeface="Arial"/>
                <a:cs typeface="Arial"/>
                <a:sym typeface="Arial"/>
              </a:rPr>
              <a:t>Is the </a:t>
            </a:r>
            <a:r>
              <a:rPr b="1" i="0" lang="en" sz="1200" u="none" cap="none" strike="noStrike">
                <a:solidFill>
                  <a:schemeClr val="dk1"/>
                </a:solidFill>
                <a:highlight>
                  <a:srgbClr val="FFFFFF"/>
                </a:highlight>
                <a:latin typeface="Arial"/>
                <a:ea typeface="Arial"/>
                <a:cs typeface="Arial"/>
                <a:sym typeface="Arial"/>
              </a:rPr>
              <a:t>think block</a:t>
            </a:r>
            <a:r>
              <a:rPr b="0" i="0" lang="en" sz="1200" u="none" cap="none" strike="noStrike">
                <a:solidFill>
                  <a:schemeClr val="dk1"/>
                </a:solidFill>
                <a:highlight>
                  <a:srgbClr val="FFFFFF"/>
                </a:highlight>
                <a:latin typeface="Arial"/>
                <a:ea typeface="Arial"/>
                <a:cs typeface="Arial"/>
                <a:sym typeface="Arial"/>
              </a:rPr>
              <a:t> purple?</a:t>
            </a:r>
            <a:endParaRPr b="0" i="0" sz="1200" u="none" cap="none" strike="noStrike">
              <a:solidFill>
                <a:srgbClr val="000000"/>
              </a:solidFill>
              <a:latin typeface="Arial"/>
              <a:ea typeface="Arial"/>
              <a:cs typeface="Arial"/>
              <a:sym typeface="Arial"/>
            </a:endParaRPr>
          </a:p>
        </p:txBody>
      </p:sp>
      <p:sp>
        <p:nvSpPr>
          <p:cNvPr id="151" name="Google Shape;151;g12280ac381c_0_149"/>
          <p:cNvSpPr txBox="1"/>
          <p:nvPr/>
        </p:nvSpPr>
        <p:spPr>
          <a:xfrm>
            <a:off x="3380400" y="2678588"/>
            <a:ext cx="15684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True</a:t>
            </a:r>
            <a:endParaRPr b="0" i="0" sz="1400" u="none" cap="none" strike="noStrike">
              <a:solidFill>
                <a:srgbClr val="000000"/>
              </a:solidFill>
              <a:latin typeface="Arial"/>
              <a:ea typeface="Arial"/>
              <a:cs typeface="Arial"/>
              <a:sym typeface="Arial"/>
            </a:endParaRPr>
          </a:p>
        </p:txBody>
      </p:sp>
      <p:sp>
        <p:nvSpPr>
          <p:cNvPr id="152" name="Google Shape;152;g12280ac381c_0_149"/>
          <p:cNvSpPr txBox="1"/>
          <p:nvPr/>
        </p:nvSpPr>
        <p:spPr>
          <a:xfrm>
            <a:off x="4999788" y="2678588"/>
            <a:ext cx="1438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False</a:t>
            </a:r>
            <a:endParaRPr b="0" i="0" sz="1400" u="none" cap="none" strike="noStrike">
              <a:solidFill>
                <a:srgbClr val="000000"/>
              </a:solidFill>
              <a:latin typeface="Arial"/>
              <a:ea typeface="Arial"/>
              <a:cs typeface="Arial"/>
              <a:sym typeface="Arial"/>
            </a:endParaRPr>
          </a:p>
        </p:txBody>
      </p:sp>
      <p:sp>
        <p:nvSpPr>
          <p:cNvPr id="153" name="Google Shape;153;g12280ac381c_0_149"/>
          <p:cNvSpPr txBox="1"/>
          <p:nvPr/>
        </p:nvSpPr>
        <p:spPr>
          <a:xfrm>
            <a:off x="223750" y="3178675"/>
            <a:ext cx="28422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highlight>
                  <a:srgbClr val="FFFFFF"/>
                </a:highlight>
                <a:latin typeface="Arial"/>
                <a:ea typeface="Arial"/>
                <a:cs typeface="Arial"/>
                <a:sym typeface="Arial"/>
              </a:rPr>
              <a:t>Which one of these is the </a:t>
            </a:r>
            <a:r>
              <a:rPr b="1" i="0" lang="en" sz="1200" u="none" cap="none" strike="noStrike">
                <a:solidFill>
                  <a:schemeClr val="dk1"/>
                </a:solidFill>
                <a:highlight>
                  <a:srgbClr val="FFFFFF"/>
                </a:highlight>
                <a:latin typeface="Arial"/>
                <a:ea typeface="Arial"/>
                <a:cs typeface="Arial"/>
                <a:sym typeface="Arial"/>
              </a:rPr>
              <a:t>choose a sprite</a:t>
            </a:r>
            <a:r>
              <a:rPr b="0" i="0" lang="en" sz="1200" u="none" cap="none" strike="noStrike">
                <a:solidFill>
                  <a:schemeClr val="dk1"/>
                </a:solidFill>
                <a:highlight>
                  <a:srgbClr val="FFFFFF"/>
                </a:highlight>
                <a:latin typeface="Arial"/>
                <a:ea typeface="Arial"/>
                <a:cs typeface="Arial"/>
                <a:sym typeface="Arial"/>
              </a:rPr>
              <a:t> block?</a:t>
            </a:r>
            <a:endParaRPr b="0" i="0" sz="1200" u="none" cap="none" strike="noStrike">
              <a:solidFill>
                <a:srgbClr val="000000"/>
              </a:solidFill>
              <a:latin typeface="Arial"/>
              <a:ea typeface="Arial"/>
              <a:cs typeface="Arial"/>
              <a:sym typeface="Arial"/>
            </a:endParaRPr>
          </a:p>
        </p:txBody>
      </p:sp>
      <p:sp>
        <p:nvSpPr>
          <p:cNvPr id="154" name="Google Shape;154;g12280ac381c_0_149"/>
          <p:cNvSpPr txBox="1"/>
          <p:nvPr/>
        </p:nvSpPr>
        <p:spPr>
          <a:xfrm>
            <a:off x="223750" y="4326825"/>
            <a:ext cx="24459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highlight>
                  <a:srgbClr val="FFFFFF"/>
                </a:highlight>
                <a:latin typeface="Arial"/>
                <a:ea typeface="Arial"/>
                <a:cs typeface="Arial"/>
                <a:sym typeface="Arial"/>
              </a:rPr>
              <a:t>Which block allows you to switch to a new </a:t>
            </a:r>
            <a:r>
              <a:rPr b="1" i="0" lang="en" sz="1200" u="none" cap="none" strike="noStrike">
                <a:solidFill>
                  <a:schemeClr val="dk1"/>
                </a:solidFill>
                <a:highlight>
                  <a:srgbClr val="FFFFFF"/>
                </a:highlight>
                <a:latin typeface="Arial"/>
                <a:ea typeface="Arial"/>
                <a:cs typeface="Arial"/>
                <a:sym typeface="Arial"/>
              </a:rPr>
              <a:t>costume</a:t>
            </a:r>
            <a:r>
              <a:rPr b="0" i="0" lang="en" sz="1200" u="none" cap="none" strike="noStrike">
                <a:solidFill>
                  <a:schemeClr val="dk1"/>
                </a:solidFill>
                <a:highlight>
                  <a:srgbClr val="FFFFFF"/>
                </a:highlight>
                <a:latin typeface="Arial"/>
                <a:ea typeface="Arial"/>
                <a:cs typeface="Arial"/>
                <a:sym typeface="Arial"/>
              </a:rPr>
              <a:t>?</a:t>
            </a:r>
            <a:endParaRPr b="0" i="0" sz="800" u="none" cap="none" strike="noStrike">
              <a:solidFill>
                <a:srgbClr val="000000"/>
              </a:solidFill>
              <a:latin typeface="Arial"/>
              <a:ea typeface="Arial"/>
              <a:cs typeface="Arial"/>
              <a:sym typeface="Arial"/>
            </a:endParaRPr>
          </a:p>
        </p:txBody>
      </p:sp>
      <p:cxnSp>
        <p:nvCxnSpPr>
          <p:cNvPr id="155" name="Google Shape;155;g12280ac381c_0_149"/>
          <p:cNvCxnSpPr/>
          <p:nvPr/>
        </p:nvCxnSpPr>
        <p:spPr>
          <a:xfrm>
            <a:off x="326300" y="1974950"/>
            <a:ext cx="8397900" cy="0"/>
          </a:xfrm>
          <a:prstGeom prst="straightConnector1">
            <a:avLst/>
          </a:prstGeom>
          <a:noFill/>
          <a:ln cap="flat" cmpd="sng" w="28575">
            <a:solidFill>
              <a:srgbClr val="0097A7"/>
            </a:solidFill>
            <a:prstDash val="solid"/>
            <a:round/>
            <a:headEnd len="sm" w="sm" type="none"/>
            <a:tailEnd len="sm" w="sm" type="none"/>
          </a:ln>
        </p:spPr>
      </p:cxnSp>
      <p:cxnSp>
        <p:nvCxnSpPr>
          <p:cNvPr id="156" name="Google Shape;156;g12280ac381c_0_149"/>
          <p:cNvCxnSpPr/>
          <p:nvPr/>
        </p:nvCxnSpPr>
        <p:spPr>
          <a:xfrm>
            <a:off x="272600" y="3039663"/>
            <a:ext cx="8397900" cy="0"/>
          </a:xfrm>
          <a:prstGeom prst="straightConnector1">
            <a:avLst/>
          </a:prstGeom>
          <a:noFill/>
          <a:ln cap="flat" cmpd="sng" w="28575">
            <a:solidFill>
              <a:srgbClr val="0097A7"/>
            </a:solidFill>
            <a:prstDash val="solid"/>
            <a:round/>
            <a:headEnd len="sm" w="sm" type="none"/>
            <a:tailEnd len="sm" w="sm" type="none"/>
          </a:ln>
        </p:spPr>
      </p:cxnSp>
      <p:cxnSp>
        <p:nvCxnSpPr>
          <p:cNvPr id="157" name="Google Shape;157;g12280ac381c_0_149"/>
          <p:cNvCxnSpPr/>
          <p:nvPr/>
        </p:nvCxnSpPr>
        <p:spPr>
          <a:xfrm>
            <a:off x="272600" y="3716800"/>
            <a:ext cx="8397900" cy="0"/>
          </a:xfrm>
          <a:prstGeom prst="straightConnector1">
            <a:avLst/>
          </a:prstGeom>
          <a:noFill/>
          <a:ln cap="flat" cmpd="sng" w="28575">
            <a:solidFill>
              <a:srgbClr val="0097A7"/>
            </a:solidFill>
            <a:prstDash val="solid"/>
            <a:round/>
            <a:headEnd len="sm" w="sm" type="none"/>
            <a:tailEnd len="sm" w="sm" type="none"/>
          </a:ln>
        </p:spPr>
      </p:cxnSp>
      <p:pic>
        <p:nvPicPr>
          <p:cNvPr id="158" name="Google Shape;158;g12280ac381c_0_149"/>
          <p:cNvPicPr preferRelativeResize="0"/>
          <p:nvPr/>
        </p:nvPicPr>
        <p:blipFill rotWithShape="1">
          <a:blip r:embed="rId6">
            <a:alphaModFix/>
          </a:blip>
          <a:srcRect b="0" l="0" r="0" t="0"/>
          <a:stretch/>
        </p:blipFill>
        <p:spPr>
          <a:xfrm>
            <a:off x="5051300" y="4631888"/>
            <a:ext cx="1661415" cy="573600"/>
          </a:xfrm>
          <a:prstGeom prst="rect">
            <a:avLst/>
          </a:prstGeom>
          <a:noFill/>
          <a:ln>
            <a:noFill/>
          </a:ln>
        </p:spPr>
      </p:pic>
      <p:sp>
        <p:nvSpPr>
          <p:cNvPr id="159" name="Google Shape;159;g12280ac381c_0_149"/>
          <p:cNvSpPr txBox="1"/>
          <p:nvPr/>
        </p:nvSpPr>
        <p:spPr>
          <a:xfrm>
            <a:off x="3263000" y="377825"/>
            <a:ext cx="50148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dk1"/>
                </a:solidFill>
                <a:highlight>
                  <a:srgbClr val="FFFFFF"/>
                </a:highlight>
                <a:latin typeface="Arial"/>
                <a:ea typeface="Arial"/>
                <a:cs typeface="Arial"/>
                <a:sym typeface="Arial"/>
              </a:rPr>
              <a:t>Supercoders, move the blue boxes to the right answer.</a:t>
            </a:r>
            <a:endParaRPr b="1" i="0" sz="1400" u="none" cap="none" strike="noStrike">
              <a:solidFill>
                <a:srgbClr val="000000"/>
              </a:solidFill>
              <a:latin typeface="Arial"/>
              <a:ea typeface="Arial"/>
              <a:cs typeface="Arial"/>
              <a:sym typeface="Arial"/>
            </a:endParaRPr>
          </a:p>
        </p:txBody>
      </p:sp>
      <p:pic>
        <p:nvPicPr>
          <p:cNvPr id="160" name="Google Shape;160;g12280ac381c_0_149"/>
          <p:cNvPicPr preferRelativeResize="0"/>
          <p:nvPr/>
        </p:nvPicPr>
        <p:blipFill rotWithShape="1">
          <a:blip r:embed="rId9">
            <a:alphaModFix/>
          </a:blip>
          <a:srcRect b="0" l="0" r="0" t="0"/>
          <a:stretch/>
        </p:blipFill>
        <p:spPr>
          <a:xfrm>
            <a:off x="6131350" y="1285525"/>
            <a:ext cx="1438275" cy="533400"/>
          </a:xfrm>
          <a:prstGeom prst="rect">
            <a:avLst/>
          </a:prstGeom>
          <a:noFill/>
          <a:ln>
            <a:noFill/>
          </a:ln>
        </p:spPr>
      </p:pic>
      <p:pic>
        <p:nvPicPr>
          <p:cNvPr id="161" name="Google Shape;161;g12280ac381c_0_149"/>
          <p:cNvPicPr preferRelativeResize="0"/>
          <p:nvPr/>
        </p:nvPicPr>
        <p:blipFill rotWithShape="1">
          <a:blip r:embed="rId10">
            <a:alphaModFix/>
          </a:blip>
          <a:srcRect b="0" l="0" r="0" t="0"/>
          <a:stretch/>
        </p:blipFill>
        <p:spPr>
          <a:xfrm>
            <a:off x="6631775" y="4631899"/>
            <a:ext cx="1256373" cy="351775"/>
          </a:xfrm>
          <a:prstGeom prst="rect">
            <a:avLst/>
          </a:prstGeom>
          <a:noFill/>
          <a:ln>
            <a:noFill/>
          </a:ln>
        </p:spPr>
      </p:pic>
      <p:sp>
        <p:nvSpPr>
          <p:cNvPr id="162" name="Google Shape;162;g12280ac381c_0_149"/>
          <p:cNvSpPr txBox="1"/>
          <p:nvPr/>
        </p:nvSpPr>
        <p:spPr>
          <a:xfrm>
            <a:off x="223750" y="2114425"/>
            <a:ext cx="28422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highlight>
                  <a:srgbClr val="FFFFFF"/>
                </a:highlight>
                <a:latin typeface="Arial"/>
                <a:ea typeface="Arial"/>
                <a:cs typeface="Arial"/>
                <a:sym typeface="Arial"/>
              </a:rPr>
              <a:t>Which one of these is the </a:t>
            </a:r>
            <a:r>
              <a:rPr b="1" i="0" lang="en" sz="1200" u="none" cap="none" strike="noStrike">
                <a:solidFill>
                  <a:schemeClr val="dk1"/>
                </a:solidFill>
                <a:highlight>
                  <a:srgbClr val="FFFFFF"/>
                </a:highlight>
                <a:latin typeface="Arial"/>
                <a:ea typeface="Arial"/>
                <a:cs typeface="Arial"/>
                <a:sym typeface="Arial"/>
              </a:rPr>
              <a:t>wait</a:t>
            </a:r>
            <a:r>
              <a:rPr b="0" i="0" lang="en" sz="1200" u="none" cap="none" strike="noStrike">
                <a:solidFill>
                  <a:schemeClr val="dk1"/>
                </a:solidFill>
                <a:highlight>
                  <a:srgbClr val="FFFFFF"/>
                </a:highlight>
                <a:latin typeface="Arial"/>
                <a:ea typeface="Arial"/>
                <a:cs typeface="Arial"/>
                <a:sym typeface="Arial"/>
              </a:rPr>
              <a:t> block?</a:t>
            </a:r>
            <a:endParaRPr b="0" i="0" sz="1200" u="none" cap="none" strike="noStrike">
              <a:solidFill>
                <a:srgbClr val="000000"/>
              </a:solidFill>
              <a:latin typeface="Arial"/>
              <a:ea typeface="Arial"/>
              <a:cs typeface="Arial"/>
              <a:sym typeface="Arial"/>
            </a:endParaRPr>
          </a:p>
        </p:txBody>
      </p:sp>
      <p:pic>
        <p:nvPicPr>
          <p:cNvPr id="163" name="Google Shape;163;g12280ac381c_0_149"/>
          <p:cNvPicPr preferRelativeResize="0"/>
          <p:nvPr/>
        </p:nvPicPr>
        <p:blipFill rotWithShape="1">
          <a:blip r:embed="rId4">
            <a:alphaModFix/>
          </a:blip>
          <a:srcRect b="0" l="0" r="0" t="0"/>
          <a:stretch/>
        </p:blipFill>
        <p:spPr>
          <a:xfrm>
            <a:off x="4525274" y="1426414"/>
            <a:ext cx="1361889" cy="369300"/>
          </a:xfrm>
          <a:prstGeom prst="rect">
            <a:avLst/>
          </a:prstGeom>
          <a:noFill/>
          <a:ln>
            <a:noFill/>
          </a:ln>
        </p:spPr>
      </p:pic>
      <p:pic>
        <p:nvPicPr>
          <p:cNvPr id="164" name="Google Shape;164;g12280ac381c_0_149"/>
          <p:cNvPicPr preferRelativeResize="0"/>
          <p:nvPr/>
        </p:nvPicPr>
        <p:blipFill rotWithShape="1">
          <a:blip r:embed="rId9">
            <a:alphaModFix/>
          </a:blip>
          <a:srcRect b="0" l="0" r="0" t="0"/>
          <a:stretch/>
        </p:blipFill>
        <p:spPr>
          <a:xfrm>
            <a:off x="2958175" y="2018663"/>
            <a:ext cx="1438275" cy="533400"/>
          </a:xfrm>
          <a:prstGeom prst="rect">
            <a:avLst/>
          </a:prstGeom>
          <a:noFill/>
          <a:ln>
            <a:noFill/>
          </a:ln>
        </p:spPr>
      </p:pic>
      <p:pic>
        <p:nvPicPr>
          <p:cNvPr id="165" name="Google Shape;165;g12280ac381c_0_149"/>
          <p:cNvPicPr preferRelativeResize="0"/>
          <p:nvPr/>
        </p:nvPicPr>
        <p:blipFill rotWithShape="1">
          <a:blip r:embed="rId8">
            <a:alphaModFix/>
          </a:blip>
          <a:srcRect b="0" l="0" r="0" t="0"/>
          <a:stretch/>
        </p:blipFill>
        <p:spPr>
          <a:xfrm>
            <a:off x="6489500" y="2005072"/>
            <a:ext cx="649725" cy="656741"/>
          </a:xfrm>
          <a:prstGeom prst="rect">
            <a:avLst/>
          </a:prstGeom>
          <a:noFill/>
          <a:ln>
            <a:noFill/>
          </a:ln>
        </p:spPr>
      </p:pic>
      <p:cxnSp>
        <p:nvCxnSpPr>
          <p:cNvPr id="166" name="Google Shape;166;g12280ac381c_0_149"/>
          <p:cNvCxnSpPr/>
          <p:nvPr/>
        </p:nvCxnSpPr>
        <p:spPr>
          <a:xfrm>
            <a:off x="272600" y="2614650"/>
            <a:ext cx="8397900" cy="0"/>
          </a:xfrm>
          <a:prstGeom prst="straightConnector1">
            <a:avLst/>
          </a:prstGeom>
          <a:noFill/>
          <a:ln cap="flat" cmpd="sng" w="28575">
            <a:solidFill>
              <a:srgbClr val="0097A7"/>
            </a:solidFill>
            <a:prstDash val="solid"/>
            <a:round/>
            <a:headEnd len="sm" w="sm" type="none"/>
            <a:tailEnd len="sm" w="sm" type="none"/>
          </a:ln>
        </p:spPr>
      </p:cxnSp>
      <p:cxnSp>
        <p:nvCxnSpPr>
          <p:cNvPr id="167" name="Google Shape;167;g12280ac381c_0_149"/>
          <p:cNvCxnSpPr/>
          <p:nvPr/>
        </p:nvCxnSpPr>
        <p:spPr>
          <a:xfrm>
            <a:off x="326300" y="4418925"/>
            <a:ext cx="8397900" cy="0"/>
          </a:xfrm>
          <a:prstGeom prst="straightConnector1">
            <a:avLst/>
          </a:prstGeom>
          <a:noFill/>
          <a:ln cap="flat" cmpd="sng" w="28575">
            <a:solidFill>
              <a:srgbClr val="0097A7"/>
            </a:solidFill>
            <a:prstDash val="solid"/>
            <a:round/>
            <a:headEnd len="sm" w="sm" type="none"/>
            <a:tailEnd len="sm" w="sm" type="none"/>
          </a:ln>
        </p:spPr>
      </p:cxnSp>
      <p:sp>
        <p:nvSpPr>
          <p:cNvPr id="168" name="Google Shape;168;g12280ac381c_0_149"/>
          <p:cNvSpPr txBox="1"/>
          <p:nvPr/>
        </p:nvSpPr>
        <p:spPr>
          <a:xfrm>
            <a:off x="294525" y="3798800"/>
            <a:ext cx="26148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highlight>
                  <a:srgbClr val="FFFFFF"/>
                </a:highlight>
                <a:latin typeface="Arial"/>
                <a:ea typeface="Arial"/>
                <a:cs typeface="Arial"/>
                <a:sym typeface="Arial"/>
              </a:rPr>
              <a:t>Is the </a:t>
            </a:r>
            <a:r>
              <a:rPr b="1" i="0" lang="en" sz="1200" u="none" cap="none" strike="noStrike">
                <a:solidFill>
                  <a:schemeClr val="dk1"/>
                </a:solidFill>
                <a:highlight>
                  <a:srgbClr val="FFFFFF"/>
                </a:highlight>
                <a:latin typeface="Arial"/>
                <a:ea typeface="Arial"/>
                <a:cs typeface="Arial"/>
                <a:sym typeface="Arial"/>
              </a:rPr>
              <a:t>move</a:t>
            </a:r>
            <a:r>
              <a:rPr b="0" i="0" lang="en" sz="1200" u="none" cap="none" strike="noStrike">
                <a:solidFill>
                  <a:schemeClr val="dk1"/>
                </a:solidFill>
                <a:highlight>
                  <a:srgbClr val="FFFFFF"/>
                </a:highlight>
                <a:latin typeface="Arial"/>
                <a:ea typeface="Arial"/>
                <a:cs typeface="Arial"/>
                <a:sym typeface="Arial"/>
              </a:rPr>
              <a:t> block colored yellow, purple, or blue?</a:t>
            </a:r>
            <a:endParaRPr b="0" i="0" sz="1400" u="none" cap="none" strike="noStrike">
              <a:solidFill>
                <a:srgbClr val="000000"/>
              </a:solidFill>
              <a:latin typeface="Arial"/>
              <a:ea typeface="Arial"/>
              <a:cs typeface="Arial"/>
              <a:sym typeface="Arial"/>
            </a:endParaRPr>
          </a:p>
        </p:txBody>
      </p:sp>
      <p:sp>
        <p:nvSpPr>
          <p:cNvPr id="169" name="Google Shape;169;g12280ac381c_0_149"/>
          <p:cNvSpPr txBox="1"/>
          <p:nvPr/>
        </p:nvSpPr>
        <p:spPr>
          <a:xfrm>
            <a:off x="3254400" y="3838300"/>
            <a:ext cx="11616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yellow</a:t>
            </a:r>
            <a:endParaRPr b="0" i="0" sz="1400" u="none" cap="none" strike="noStrike">
              <a:solidFill>
                <a:srgbClr val="000000"/>
              </a:solidFill>
              <a:latin typeface="Arial"/>
              <a:ea typeface="Arial"/>
              <a:cs typeface="Arial"/>
              <a:sym typeface="Arial"/>
            </a:endParaRPr>
          </a:p>
        </p:txBody>
      </p:sp>
      <p:sp>
        <p:nvSpPr>
          <p:cNvPr id="170" name="Google Shape;170;g12280ac381c_0_149"/>
          <p:cNvSpPr txBox="1"/>
          <p:nvPr/>
        </p:nvSpPr>
        <p:spPr>
          <a:xfrm>
            <a:off x="4761075" y="3843513"/>
            <a:ext cx="1408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purple</a:t>
            </a:r>
            <a:endParaRPr b="0" i="0" sz="1400" u="none" cap="none" strike="noStrike">
              <a:solidFill>
                <a:srgbClr val="000000"/>
              </a:solidFill>
              <a:latin typeface="Arial"/>
              <a:ea typeface="Arial"/>
              <a:cs typeface="Arial"/>
              <a:sym typeface="Arial"/>
            </a:endParaRPr>
          </a:p>
        </p:txBody>
      </p:sp>
      <p:sp>
        <p:nvSpPr>
          <p:cNvPr id="171" name="Google Shape;171;g12280ac381c_0_149"/>
          <p:cNvSpPr txBox="1"/>
          <p:nvPr/>
        </p:nvSpPr>
        <p:spPr>
          <a:xfrm>
            <a:off x="6611850" y="3855475"/>
            <a:ext cx="15684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blue</a:t>
            </a:r>
            <a:endParaRPr b="0" i="0" sz="1400" u="none" cap="none" strike="noStrike">
              <a:solidFill>
                <a:srgbClr val="000000"/>
              </a:solidFill>
              <a:latin typeface="Arial"/>
              <a:ea typeface="Arial"/>
              <a:cs typeface="Arial"/>
              <a:sym typeface="Arial"/>
            </a:endParaRPr>
          </a:p>
        </p:txBody>
      </p:sp>
      <p:sp>
        <p:nvSpPr>
          <p:cNvPr id="172" name="Google Shape;172;g12280ac381c_0_149"/>
          <p:cNvSpPr/>
          <p:nvPr/>
        </p:nvSpPr>
        <p:spPr>
          <a:xfrm>
            <a:off x="1368850" y="745200"/>
            <a:ext cx="1161600" cy="573600"/>
          </a:xfrm>
          <a:prstGeom prst="rect">
            <a:avLst/>
          </a:prstGeom>
          <a:noFill/>
          <a:ln cap="flat" cmpd="sng" w="38100">
            <a:solidFill>
              <a:srgbClr val="4285F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g12280ac381c_0_149"/>
          <p:cNvSpPr/>
          <p:nvPr/>
        </p:nvSpPr>
        <p:spPr>
          <a:xfrm>
            <a:off x="1508050" y="898750"/>
            <a:ext cx="1161600" cy="573600"/>
          </a:xfrm>
          <a:prstGeom prst="rect">
            <a:avLst/>
          </a:prstGeom>
          <a:noFill/>
          <a:ln cap="flat" cmpd="sng" w="38100">
            <a:solidFill>
              <a:srgbClr val="4285F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pic>
        <p:nvPicPr>
          <p:cNvPr id="178" name="Google Shape;178;g12280ac381c_0_285"/>
          <p:cNvPicPr preferRelativeResize="0"/>
          <p:nvPr/>
        </p:nvPicPr>
        <p:blipFill rotWithShape="1">
          <a:blip r:embed="rId3">
            <a:alphaModFix/>
          </a:blip>
          <a:srcRect b="0" l="0" r="0" t="0"/>
          <a:stretch/>
        </p:blipFill>
        <p:spPr>
          <a:xfrm>
            <a:off x="6590075" y="3094034"/>
            <a:ext cx="1256375" cy="418792"/>
          </a:xfrm>
          <a:prstGeom prst="rect">
            <a:avLst/>
          </a:prstGeom>
          <a:noFill/>
          <a:ln>
            <a:noFill/>
          </a:ln>
        </p:spPr>
      </p:pic>
      <p:pic>
        <p:nvPicPr>
          <p:cNvPr id="179" name="Google Shape;179;g12280ac381c_0_285"/>
          <p:cNvPicPr preferRelativeResize="0"/>
          <p:nvPr/>
        </p:nvPicPr>
        <p:blipFill rotWithShape="1">
          <a:blip r:embed="rId4">
            <a:alphaModFix/>
          </a:blip>
          <a:srcRect b="0" l="0" r="0" t="0"/>
          <a:stretch/>
        </p:blipFill>
        <p:spPr>
          <a:xfrm>
            <a:off x="3308099" y="4640664"/>
            <a:ext cx="1361889" cy="369300"/>
          </a:xfrm>
          <a:prstGeom prst="rect">
            <a:avLst/>
          </a:prstGeom>
          <a:noFill/>
          <a:ln>
            <a:noFill/>
          </a:ln>
        </p:spPr>
      </p:pic>
      <p:pic>
        <p:nvPicPr>
          <p:cNvPr id="180" name="Google Shape;180;g12280ac381c_0_285"/>
          <p:cNvPicPr preferRelativeResize="0"/>
          <p:nvPr/>
        </p:nvPicPr>
        <p:blipFill rotWithShape="1">
          <a:blip r:embed="rId5">
            <a:alphaModFix/>
          </a:blip>
          <a:srcRect b="0" l="0" r="0" t="0"/>
          <a:stretch/>
        </p:blipFill>
        <p:spPr>
          <a:xfrm>
            <a:off x="3308101" y="1400125"/>
            <a:ext cx="876217" cy="418800"/>
          </a:xfrm>
          <a:prstGeom prst="rect">
            <a:avLst/>
          </a:prstGeom>
          <a:noFill/>
          <a:ln>
            <a:noFill/>
          </a:ln>
        </p:spPr>
      </p:pic>
      <p:pic>
        <p:nvPicPr>
          <p:cNvPr id="181" name="Google Shape;181;g12280ac381c_0_285"/>
          <p:cNvPicPr preferRelativeResize="0"/>
          <p:nvPr/>
        </p:nvPicPr>
        <p:blipFill rotWithShape="1">
          <a:blip r:embed="rId6">
            <a:alphaModFix/>
          </a:blip>
          <a:srcRect b="0" l="0" r="0" t="0"/>
          <a:stretch/>
        </p:blipFill>
        <p:spPr>
          <a:xfrm>
            <a:off x="4572000" y="2113337"/>
            <a:ext cx="1408625" cy="486325"/>
          </a:xfrm>
          <a:prstGeom prst="rect">
            <a:avLst/>
          </a:prstGeom>
          <a:noFill/>
          <a:ln>
            <a:noFill/>
          </a:ln>
        </p:spPr>
      </p:pic>
      <p:pic>
        <p:nvPicPr>
          <p:cNvPr id="182" name="Google Shape;182;g12280ac381c_0_285"/>
          <p:cNvPicPr preferRelativeResize="0"/>
          <p:nvPr/>
        </p:nvPicPr>
        <p:blipFill rotWithShape="1">
          <a:blip r:embed="rId7">
            <a:alphaModFix/>
          </a:blip>
          <a:srcRect b="0" l="0" r="0" t="0"/>
          <a:stretch/>
        </p:blipFill>
        <p:spPr>
          <a:xfrm>
            <a:off x="5051300" y="3078800"/>
            <a:ext cx="706145" cy="656725"/>
          </a:xfrm>
          <a:prstGeom prst="rect">
            <a:avLst/>
          </a:prstGeom>
          <a:noFill/>
          <a:ln>
            <a:noFill/>
          </a:ln>
        </p:spPr>
      </p:pic>
      <p:pic>
        <p:nvPicPr>
          <p:cNvPr id="183" name="Google Shape;183;g12280ac381c_0_285"/>
          <p:cNvPicPr preferRelativeResize="0"/>
          <p:nvPr/>
        </p:nvPicPr>
        <p:blipFill rotWithShape="1">
          <a:blip r:embed="rId8">
            <a:alphaModFix/>
          </a:blip>
          <a:srcRect b="0" l="0" r="0" t="0"/>
          <a:stretch/>
        </p:blipFill>
        <p:spPr>
          <a:xfrm>
            <a:off x="3483075" y="3111830"/>
            <a:ext cx="649725" cy="656733"/>
          </a:xfrm>
          <a:prstGeom prst="rect">
            <a:avLst/>
          </a:prstGeom>
          <a:noFill/>
          <a:ln>
            <a:noFill/>
          </a:ln>
        </p:spPr>
      </p:pic>
      <p:sp>
        <p:nvSpPr>
          <p:cNvPr id="184" name="Google Shape;184;g12280ac381c_0_285"/>
          <p:cNvSpPr/>
          <p:nvPr/>
        </p:nvSpPr>
        <p:spPr>
          <a:xfrm>
            <a:off x="6679163" y="4483175"/>
            <a:ext cx="1161600" cy="573600"/>
          </a:xfrm>
          <a:prstGeom prst="rect">
            <a:avLst/>
          </a:prstGeom>
          <a:noFill/>
          <a:ln cap="flat" cmpd="sng" w="38100">
            <a:solidFill>
              <a:srgbClr val="4285F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g12280ac381c_0_285"/>
          <p:cNvSpPr/>
          <p:nvPr/>
        </p:nvSpPr>
        <p:spPr>
          <a:xfrm>
            <a:off x="6233563" y="3781063"/>
            <a:ext cx="1161600" cy="573600"/>
          </a:xfrm>
          <a:prstGeom prst="rect">
            <a:avLst/>
          </a:prstGeom>
          <a:noFill/>
          <a:ln cap="flat" cmpd="sng" w="38100">
            <a:solidFill>
              <a:srgbClr val="4285F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g12280ac381c_0_285"/>
          <p:cNvSpPr/>
          <p:nvPr/>
        </p:nvSpPr>
        <p:spPr>
          <a:xfrm>
            <a:off x="4780638" y="3091438"/>
            <a:ext cx="1161600" cy="573600"/>
          </a:xfrm>
          <a:prstGeom prst="rect">
            <a:avLst/>
          </a:prstGeom>
          <a:noFill/>
          <a:ln cap="flat" cmpd="sng" w="38100">
            <a:solidFill>
              <a:srgbClr val="4285F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g12280ac381c_0_285"/>
          <p:cNvSpPr/>
          <p:nvPr/>
        </p:nvSpPr>
        <p:spPr>
          <a:xfrm>
            <a:off x="3074000" y="2498850"/>
            <a:ext cx="1161600" cy="573600"/>
          </a:xfrm>
          <a:prstGeom prst="rect">
            <a:avLst/>
          </a:prstGeom>
          <a:noFill/>
          <a:ln cap="flat" cmpd="sng" w="38100">
            <a:solidFill>
              <a:srgbClr val="4285F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g12280ac381c_0_285"/>
          <p:cNvSpPr txBox="1"/>
          <p:nvPr/>
        </p:nvSpPr>
        <p:spPr>
          <a:xfrm>
            <a:off x="223750" y="1509488"/>
            <a:ext cx="28422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highlight>
                  <a:srgbClr val="FFFFFF"/>
                </a:highlight>
                <a:latin typeface="Arial"/>
                <a:ea typeface="Arial"/>
                <a:cs typeface="Arial"/>
                <a:sym typeface="Arial"/>
              </a:rPr>
              <a:t>Which one of these is the </a:t>
            </a:r>
            <a:r>
              <a:rPr b="1" i="0" lang="en" sz="1200" u="none" cap="none" strike="noStrike">
                <a:solidFill>
                  <a:schemeClr val="dk1"/>
                </a:solidFill>
                <a:highlight>
                  <a:srgbClr val="FFFFFF"/>
                </a:highlight>
                <a:latin typeface="Arial"/>
                <a:ea typeface="Arial"/>
                <a:cs typeface="Arial"/>
                <a:sym typeface="Arial"/>
              </a:rPr>
              <a:t>start </a:t>
            </a:r>
            <a:r>
              <a:rPr b="0" i="0" lang="en" sz="1200" u="none" cap="none" strike="noStrike">
                <a:solidFill>
                  <a:schemeClr val="dk1"/>
                </a:solidFill>
                <a:highlight>
                  <a:srgbClr val="FFFFFF"/>
                </a:highlight>
                <a:latin typeface="Arial"/>
                <a:ea typeface="Arial"/>
                <a:cs typeface="Arial"/>
                <a:sym typeface="Arial"/>
              </a:rPr>
              <a:t>block?</a:t>
            </a:r>
            <a:endParaRPr b="0" i="0" sz="1200" u="none" cap="none" strike="noStrike">
              <a:solidFill>
                <a:srgbClr val="000000"/>
              </a:solidFill>
              <a:latin typeface="Arial"/>
              <a:ea typeface="Arial"/>
              <a:cs typeface="Arial"/>
              <a:sym typeface="Arial"/>
            </a:endParaRPr>
          </a:p>
        </p:txBody>
      </p:sp>
      <p:sp>
        <p:nvSpPr>
          <p:cNvPr id="189" name="Google Shape;189;g12280ac381c_0_285"/>
          <p:cNvSpPr txBox="1"/>
          <p:nvPr/>
        </p:nvSpPr>
        <p:spPr>
          <a:xfrm>
            <a:off x="247300" y="2706575"/>
            <a:ext cx="24903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highlight>
                  <a:srgbClr val="FFFFFF"/>
                </a:highlight>
                <a:latin typeface="Arial"/>
                <a:ea typeface="Arial"/>
                <a:cs typeface="Arial"/>
                <a:sym typeface="Arial"/>
              </a:rPr>
              <a:t>Is the </a:t>
            </a:r>
            <a:r>
              <a:rPr b="1" i="0" lang="en" sz="1200" u="none" cap="none" strike="noStrike">
                <a:solidFill>
                  <a:schemeClr val="dk1"/>
                </a:solidFill>
                <a:highlight>
                  <a:srgbClr val="FFFFFF"/>
                </a:highlight>
                <a:latin typeface="Arial"/>
                <a:ea typeface="Arial"/>
                <a:cs typeface="Arial"/>
                <a:sym typeface="Arial"/>
              </a:rPr>
              <a:t>think block</a:t>
            </a:r>
            <a:r>
              <a:rPr b="0" i="0" lang="en" sz="1200" u="none" cap="none" strike="noStrike">
                <a:solidFill>
                  <a:schemeClr val="dk1"/>
                </a:solidFill>
                <a:highlight>
                  <a:srgbClr val="FFFFFF"/>
                </a:highlight>
                <a:latin typeface="Arial"/>
                <a:ea typeface="Arial"/>
                <a:cs typeface="Arial"/>
                <a:sym typeface="Arial"/>
              </a:rPr>
              <a:t> purple?</a:t>
            </a:r>
            <a:endParaRPr b="0" i="0" sz="1200" u="none" cap="none" strike="noStrike">
              <a:solidFill>
                <a:srgbClr val="000000"/>
              </a:solidFill>
              <a:latin typeface="Arial"/>
              <a:ea typeface="Arial"/>
              <a:cs typeface="Arial"/>
              <a:sym typeface="Arial"/>
            </a:endParaRPr>
          </a:p>
        </p:txBody>
      </p:sp>
      <p:sp>
        <p:nvSpPr>
          <p:cNvPr id="190" name="Google Shape;190;g12280ac381c_0_285"/>
          <p:cNvSpPr txBox="1"/>
          <p:nvPr/>
        </p:nvSpPr>
        <p:spPr>
          <a:xfrm>
            <a:off x="3380400" y="2678588"/>
            <a:ext cx="15684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True</a:t>
            </a:r>
            <a:endParaRPr b="0" i="0" sz="1400" u="none" cap="none" strike="noStrike">
              <a:solidFill>
                <a:srgbClr val="000000"/>
              </a:solidFill>
              <a:latin typeface="Arial"/>
              <a:ea typeface="Arial"/>
              <a:cs typeface="Arial"/>
              <a:sym typeface="Arial"/>
            </a:endParaRPr>
          </a:p>
        </p:txBody>
      </p:sp>
      <p:sp>
        <p:nvSpPr>
          <p:cNvPr id="191" name="Google Shape;191;g12280ac381c_0_285"/>
          <p:cNvSpPr txBox="1"/>
          <p:nvPr/>
        </p:nvSpPr>
        <p:spPr>
          <a:xfrm>
            <a:off x="4999788" y="2678588"/>
            <a:ext cx="1438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False</a:t>
            </a:r>
            <a:endParaRPr b="0" i="0" sz="1400" u="none" cap="none" strike="noStrike">
              <a:solidFill>
                <a:srgbClr val="000000"/>
              </a:solidFill>
              <a:latin typeface="Arial"/>
              <a:ea typeface="Arial"/>
              <a:cs typeface="Arial"/>
              <a:sym typeface="Arial"/>
            </a:endParaRPr>
          </a:p>
        </p:txBody>
      </p:sp>
      <p:sp>
        <p:nvSpPr>
          <p:cNvPr id="192" name="Google Shape;192;g12280ac381c_0_285"/>
          <p:cNvSpPr txBox="1"/>
          <p:nvPr/>
        </p:nvSpPr>
        <p:spPr>
          <a:xfrm>
            <a:off x="223750" y="3178675"/>
            <a:ext cx="28422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highlight>
                  <a:srgbClr val="FFFFFF"/>
                </a:highlight>
                <a:latin typeface="Arial"/>
                <a:ea typeface="Arial"/>
                <a:cs typeface="Arial"/>
                <a:sym typeface="Arial"/>
              </a:rPr>
              <a:t>Which one of these is the </a:t>
            </a:r>
            <a:r>
              <a:rPr b="1" i="0" lang="en" sz="1200" u="none" cap="none" strike="noStrike">
                <a:solidFill>
                  <a:schemeClr val="dk1"/>
                </a:solidFill>
                <a:highlight>
                  <a:srgbClr val="FFFFFF"/>
                </a:highlight>
                <a:latin typeface="Arial"/>
                <a:ea typeface="Arial"/>
                <a:cs typeface="Arial"/>
                <a:sym typeface="Arial"/>
              </a:rPr>
              <a:t>choose a sprite</a:t>
            </a:r>
            <a:r>
              <a:rPr b="0" i="0" lang="en" sz="1200" u="none" cap="none" strike="noStrike">
                <a:solidFill>
                  <a:schemeClr val="dk1"/>
                </a:solidFill>
                <a:highlight>
                  <a:srgbClr val="FFFFFF"/>
                </a:highlight>
                <a:latin typeface="Arial"/>
                <a:ea typeface="Arial"/>
                <a:cs typeface="Arial"/>
                <a:sym typeface="Arial"/>
              </a:rPr>
              <a:t> block?</a:t>
            </a:r>
            <a:endParaRPr b="0" i="0" sz="1200" u="none" cap="none" strike="noStrike">
              <a:solidFill>
                <a:srgbClr val="000000"/>
              </a:solidFill>
              <a:latin typeface="Arial"/>
              <a:ea typeface="Arial"/>
              <a:cs typeface="Arial"/>
              <a:sym typeface="Arial"/>
            </a:endParaRPr>
          </a:p>
        </p:txBody>
      </p:sp>
      <p:sp>
        <p:nvSpPr>
          <p:cNvPr id="193" name="Google Shape;193;g12280ac381c_0_285"/>
          <p:cNvSpPr txBox="1"/>
          <p:nvPr/>
        </p:nvSpPr>
        <p:spPr>
          <a:xfrm>
            <a:off x="223750" y="4326825"/>
            <a:ext cx="24459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highlight>
                  <a:srgbClr val="FFFFFF"/>
                </a:highlight>
                <a:latin typeface="Arial"/>
                <a:ea typeface="Arial"/>
                <a:cs typeface="Arial"/>
                <a:sym typeface="Arial"/>
              </a:rPr>
              <a:t>Which block allows you to switch to a new </a:t>
            </a:r>
            <a:r>
              <a:rPr b="1" i="0" lang="en" sz="1200" u="none" cap="none" strike="noStrike">
                <a:solidFill>
                  <a:schemeClr val="dk1"/>
                </a:solidFill>
                <a:highlight>
                  <a:srgbClr val="FFFFFF"/>
                </a:highlight>
                <a:latin typeface="Arial"/>
                <a:ea typeface="Arial"/>
                <a:cs typeface="Arial"/>
                <a:sym typeface="Arial"/>
              </a:rPr>
              <a:t>costume</a:t>
            </a:r>
            <a:r>
              <a:rPr b="0" i="0" lang="en" sz="1200" u="none" cap="none" strike="noStrike">
                <a:solidFill>
                  <a:schemeClr val="dk1"/>
                </a:solidFill>
                <a:highlight>
                  <a:srgbClr val="FFFFFF"/>
                </a:highlight>
                <a:latin typeface="Arial"/>
                <a:ea typeface="Arial"/>
                <a:cs typeface="Arial"/>
                <a:sym typeface="Arial"/>
              </a:rPr>
              <a:t>?</a:t>
            </a:r>
            <a:endParaRPr b="0" i="0" sz="800" u="none" cap="none" strike="noStrike">
              <a:solidFill>
                <a:srgbClr val="000000"/>
              </a:solidFill>
              <a:latin typeface="Arial"/>
              <a:ea typeface="Arial"/>
              <a:cs typeface="Arial"/>
              <a:sym typeface="Arial"/>
            </a:endParaRPr>
          </a:p>
        </p:txBody>
      </p:sp>
      <p:cxnSp>
        <p:nvCxnSpPr>
          <p:cNvPr id="194" name="Google Shape;194;g12280ac381c_0_285"/>
          <p:cNvCxnSpPr/>
          <p:nvPr/>
        </p:nvCxnSpPr>
        <p:spPr>
          <a:xfrm>
            <a:off x="326300" y="1974950"/>
            <a:ext cx="8397900" cy="0"/>
          </a:xfrm>
          <a:prstGeom prst="straightConnector1">
            <a:avLst/>
          </a:prstGeom>
          <a:noFill/>
          <a:ln cap="flat" cmpd="sng" w="28575">
            <a:solidFill>
              <a:srgbClr val="0097A7"/>
            </a:solidFill>
            <a:prstDash val="solid"/>
            <a:round/>
            <a:headEnd len="sm" w="sm" type="none"/>
            <a:tailEnd len="sm" w="sm" type="none"/>
          </a:ln>
        </p:spPr>
      </p:cxnSp>
      <p:cxnSp>
        <p:nvCxnSpPr>
          <p:cNvPr id="195" name="Google Shape;195;g12280ac381c_0_285"/>
          <p:cNvCxnSpPr/>
          <p:nvPr/>
        </p:nvCxnSpPr>
        <p:spPr>
          <a:xfrm>
            <a:off x="272600" y="3039663"/>
            <a:ext cx="8397900" cy="0"/>
          </a:xfrm>
          <a:prstGeom prst="straightConnector1">
            <a:avLst/>
          </a:prstGeom>
          <a:noFill/>
          <a:ln cap="flat" cmpd="sng" w="28575">
            <a:solidFill>
              <a:srgbClr val="0097A7"/>
            </a:solidFill>
            <a:prstDash val="solid"/>
            <a:round/>
            <a:headEnd len="sm" w="sm" type="none"/>
            <a:tailEnd len="sm" w="sm" type="none"/>
          </a:ln>
        </p:spPr>
      </p:cxnSp>
      <p:cxnSp>
        <p:nvCxnSpPr>
          <p:cNvPr id="196" name="Google Shape;196;g12280ac381c_0_285"/>
          <p:cNvCxnSpPr/>
          <p:nvPr/>
        </p:nvCxnSpPr>
        <p:spPr>
          <a:xfrm>
            <a:off x="272600" y="3716800"/>
            <a:ext cx="8397900" cy="0"/>
          </a:xfrm>
          <a:prstGeom prst="straightConnector1">
            <a:avLst/>
          </a:prstGeom>
          <a:noFill/>
          <a:ln cap="flat" cmpd="sng" w="28575">
            <a:solidFill>
              <a:srgbClr val="0097A7"/>
            </a:solidFill>
            <a:prstDash val="solid"/>
            <a:round/>
            <a:headEnd len="sm" w="sm" type="none"/>
            <a:tailEnd len="sm" w="sm" type="none"/>
          </a:ln>
        </p:spPr>
      </p:cxnSp>
      <p:pic>
        <p:nvPicPr>
          <p:cNvPr id="197" name="Google Shape;197;g12280ac381c_0_285"/>
          <p:cNvPicPr preferRelativeResize="0"/>
          <p:nvPr/>
        </p:nvPicPr>
        <p:blipFill rotWithShape="1">
          <a:blip r:embed="rId6">
            <a:alphaModFix/>
          </a:blip>
          <a:srcRect b="0" l="0" r="0" t="0"/>
          <a:stretch/>
        </p:blipFill>
        <p:spPr>
          <a:xfrm>
            <a:off x="5051300" y="4631888"/>
            <a:ext cx="1661415" cy="573600"/>
          </a:xfrm>
          <a:prstGeom prst="rect">
            <a:avLst/>
          </a:prstGeom>
          <a:noFill/>
          <a:ln>
            <a:noFill/>
          </a:ln>
        </p:spPr>
      </p:pic>
      <p:sp>
        <p:nvSpPr>
          <p:cNvPr id="198" name="Google Shape;198;g12280ac381c_0_285"/>
          <p:cNvSpPr txBox="1"/>
          <p:nvPr/>
        </p:nvSpPr>
        <p:spPr>
          <a:xfrm>
            <a:off x="3263000" y="377825"/>
            <a:ext cx="5014800" cy="461635"/>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dk1"/>
                </a:solidFill>
                <a:highlight>
                  <a:srgbClr val="FFFFFF"/>
                </a:highlight>
                <a:latin typeface="Arial"/>
                <a:ea typeface="Arial"/>
                <a:cs typeface="Arial"/>
                <a:sym typeface="Arial"/>
              </a:rPr>
              <a:t>Answer Key:</a:t>
            </a:r>
            <a:endParaRPr b="1" i="0" sz="1400" u="none" cap="none" strike="noStrike">
              <a:solidFill>
                <a:srgbClr val="000000"/>
              </a:solidFill>
              <a:latin typeface="Arial"/>
              <a:ea typeface="Arial"/>
              <a:cs typeface="Arial"/>
              <a:sym typeface="Arial"/>
            </a:endParaRPr>
          </a:p>
        </p:txBody>
      </p:sp>
      <p:pic>
        <p:nvPicPr>
          <p:cNvPr id="199" name="Google Shape;199;g12280ac381c_0_285"/>
          <p:cNvPicPr preferRelativeResize="0"/>
          <p:nvPr/>
        </p:nvPicPr>
        <p:blipFill rotWithShape="1">
          <a:blip r:embed="rId9">
            <a:alphaModFix/>
          </a:blip>
          <a:srcRect b="0" l="0" r="0" t="0"/>
          <a:stretch/>
        </p:blipFill>
        <p:spPr>
          <a:xfrm>
            <a:off x="6131350" y="1285525"/>
            <a:ext cx="1438275" cy="533400"/>
          </a:xfrm>
          <a:prstGeom prst="rect">
            <a:avLst/>
          </a:prstGeom>
          <a:noFill/>
          <a:ln>
            <a:noFill/>
          </a:ln>
        </p:spPr>
      </p:pic>
      <p:pic>
        <p:nvPicPr>
          <p:cNvPr id="200" name="Google Shape;200;g12280ac381c_0_285"/>
          <p:cNvPicPr preferRelativeResize="0"/>
          <p:nvPr/>
        </p:nvPicPr>
        <p:blipFill rotWithShape="1">
          <a:blip r:embed="rId10">
            <a:alphaModFix/>
          </a:blip>
          <a:srcRect b="0" l="0" r="0" t="0"/>
          <a:stretch/>
        </p:blipFill>
        <p:spPr>
          <a:xfrm>
            <a:off x="6631775" y="4631899"/>
            <a:ext cx="1256373" cy="351775"/>
          </a:xfrm>
          <a:prstGeom prst="rect">
            <a:avLst/>
          </a:prstGeom>
          <a:noFill/>
          <a:ln>
            <a:noFill/>
          </a:ln>
        </p:spPr>
      </p:pic>
      <p:sp>
        <p:nvSpPr>
          <p:cNvPr id="201" name="Google Shape;201;g12280ac381c_0_285"/>
          <p:cNvSpPr txBox="1"/>
          <p:nvPr/>
        </p:nvSpPr>
        <p:spPr>
          <a:xfrm>
            <a:off x="223750" y="2114425"/>
            <a:ext cx="28422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highlight>
                  <a:srgbClr val="FFFFFF"/>
                </a:highlight>
                <a:latin typeface="Arial"/>
                <a:ea typeface="Arial"/>
                <a:cs typeface="Arial"/>
                <a:sym typeface="Arial"/>
              </a:rPr>
              <a:t>Which one of these is the </a:t>
            </a:r>
            <a:r>
              <a:rPr b="1" i="0" lang="en" sz="1200" u="none" cap="none" strike="noStrike">
                <a:solidFill>
                  <a:schemeClr val="dk1"/>
                </a:solidFill>
                <a:highlight>
                  <a:srgbClr val="FFFFFF"/>
                </a:highlight>
                <a:latin typeface="Arial"/>
                <a:ea typeface="Arial"/>
                <a:cs typeface="Arial"/>
                <a:sym typeface="Arial"/>
              </a:rPr>
              <a:t>wait</a:t>
            </a:r>
            <a:r>
              <a:rPr b="0" i="0" lang="en" sz="1200" u="none" cap="none" strike="noStrike">
                <a:solidFill>
                  <a:schemeClr val="dk1"/>
                </a:solidFill>
                <a:highlight>
                  <a:srgbClr val="FFFFFF"/>
                </a:highlight>
                <a:latin typeface="Arial"/>
                <a:ea typeface="Arial"/>
                <a:cs typeface="Arial"/>
                <a:sym typeface="Arial"/>
              </a:rPr>
              <a:t> block?</a:t>
            </a:r>
            <a:endParaRPr b="0" i="0" sz="1200" u="none" cap="none" strike="noStrike">
              <a:solidFill>
                <a:srgbClr val="000000"/>
              </a:solidFill>
              <a:latin typeface="Arial"/>
              <a:ea typeface="Arial"/>
              <a:cs typeface="Arial"/>
              <a:sym typeface="Arial"/>
            </a:endParaRPr>
          </a:p>
        </p:txBody>
      </p:sp>
      <p:pic>
        <p:nvPicPr>
          <p:cNvPr id="202" name="Google Shape;202;g12280ac381c_0_285"/>
          <p:cNvPicPr preferRelativeResize="0"/>
          <p:nvPr/>
        </p:nvPicPr>
        <p:blipFill rotWithShape="1">
          <a:blip r:embed="rId4">
            <a:alphaModFix/>
          </a:blip>
          <a:srcRect b="0" l="0" r="0" t="0"/>
          <a:stretch/>
        </p:blipFill>
        <p:spPr>
          <a:xfrm>
            <a:off x="4525274" y="1426414"/>
            <a:ext cx="1361889" cy="369300"/>
          </a:xfrm>
          <a:prstGeom prst="rect">
            <a:avLst/>
          </a:prstGeom>
          <a:noFill/>
          <a:ln>
            <a:noFill/>
          </a:ln>
        </p:spPr>
      </p:pic>
      <p:pic>
        <p:nvPicPr>
          <p:cNvPr id="203" name="Google Shape;203;g12280ac381c_0_285"/>
          <p:cNvPicPr preferRelativeResize="0"/>
          <p:nvPr/>
        </p:nvPicPr>
        <p:blipFill rotWithShape="1">
          <a:blip r:embed="rId9">
            <a:alphaModFix/>
          </a:blip>
          <a:srcRect b="0" l="0" r="0" t="0"/>
          <a:stretch/>
        </p:blipFill>
        <p:spPr>
          <a:xfrm>
            <a:off x="2958175" y="2018663"/>
            <a:ext cx="1438275" cy="533400"/>
          </a:xfrm>
          <a:prstGeom prst="rect">
            <a:avLst/>
          </a:prstGeom>
          <a:noFill/>
          <a:ln>
            <a:noFill/>
          </a:ln>
        </p:spPr>
      </p:pic>
      <p:pic>
        <p:nvPicPr>
          <p:cNvPr id="204" name="Google Shape;204;g12280ac381c_0_285"/>
          <p:cNvPicPr preferRelativeResize="0"/>
          <p:nvPr/>
        </p:nvPicPr>
        <p:blipFill rotWithShape="1">
          <a:blip r:embed="rId8">
            <a:alphaModFix/>
          </a:blip>
          <a:srcRect b="0" l="0" r="0" t="0"/>
          <a:stretch/>
        </p:blipFill>
        <p:spPr>
          <a:xfrm>
            <a:off x="6489500" y="2005072"/>
            <a:ext cx="649725" cy="656741"/>
          </a:xfrm>
          <a:prstGeom prst="rect">
            <a:avLst/>
          </a:prstGeom>
          <a:noFill/>
          <a:ln>
            <a:noFill/>
          </a:ln>
        </p:spPr>
      </p:pic>
      <p:cxnSp>
        <p:nvCxnSpPr>
          <p:cNvPr id="205" name="Google Shape;205;g12280ac381c_0_285"/>
          <p:cNvCxnSpPr/>
          <p:nvPr/>
        </p:nvCxnSpPr>
        <p:spPr>
          <a:xfrm>
            <a:off x="272600" y="2614650"/>
            <a:ext cx="8397900" cy="0"/>
          </a:xfrm>
          <a:prstGeom prst="straightConnector1">
            <a:avLst/>
          </a:prstGeom>
          <a:noFill/>
          <a:ln cap="flat" cmpd="sng" w="28575">
            <a:solidFill>
              <a:srgbClr val="0097A7"/>
            </a:solidFill>
            <a:prstDash val="solid"/>
            <a:round/>
            <a:headEnd len="sm" w="sm" type="none"/>
            <a:tailEnd len="sm" w="sm" type="none"/>
          </a:ln>
        </p:spPr>
      </p:cxnSp>
      <p:cxnSp>
        <p:nvCxnSpPr>
          <p:cNvPr id="206" name="Google Shape;206;g12280ac381c_0_285"/>
          <p:cNvCxnSpPr/>
          <p:nvPr/>
        </p:nvCxnSpPr>
        <p:spPr>
          <a:xfrm>
            <a:off x="326300" y="4418925"/>
            <a:ext cx="8397900" cy="0"/>
          </a:xfrm>
          <a:prstGeom prst="straightConnector1">
            <a:avLst/>
          </a:prstGeom>
          <a:noFill/>
          <a:ln cap="flat" cmpd="sng" w="28575">
            <a:solidFill>
              <a:srgbClr val="0097A7"/>
            </a:solidFill>
            <a:prstDash val="solid"/>
            <a:round/>
            <a:headEnd len="sm" w="sm" type="none"/>
            <a:tailEnd len="sm" w="sm" type="none"/>
          </a:ln>
        </p:spPr>
      </p:cxnSp>
      <p:sp>
        <p:nvSpPr>
          <p:cNvPr id="207" name="Google Shape;207;g12280ac381c_0_285"/>
          <p:cNvSpPr txBox="1"/>
          <p:nvPr/>
        </p:nvSpPr>
        <p:spPr>
          <a:xfrm>
            <a:off x="294525" y="3798800"/>
            <a:ext cx="26148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highlight>
                  <a:srgbClr val="FFFFFF"/>
                </a:highlight>
                <a:latin typeface="Arial"/>
                <a:ea typeface="Arial"/>
                <a:cs typeface="Arial"/>
                <a:sym typeface="Arial"/>
              </a:rPr>
              <a:t>Is the </a:t>
            </a:r>
            <a:r>
              <a:rPr b="1" i="0" lang="en" sz="1200" u="none" cap="none" strike="noStrike">
                <a:solidFill>
                  <a:schemeClr val="dk1"/>
                </a:solidFill>
                <a:highlight>
                  <a:srgbClr val="FFFFFF"/>
                </a:highlight>
                <a:latin typeface="Arial"/>
                <a:ea typeface="Arial"/>
                <a:cs typeface="Arial"/>
                <a:sym typeface="Arial"/>
              </a:rPr>
              <a:t>move</a:t>
            </a:r>
            <a:r>
              <a:rPr b="0" i="0" lang="en" sz="1200" u="none" cap="none" strike="noStrike">
                <a:solidFill>
                  <a:schemeClr val="dk1"/>
                </a:solidFill>
                <a:highlight>
                  <a:srgbClr val="FFFFFF"/>
                </a:highlight>
                <a:latin typeface="Arial"/>
                <a:ea typeface="Arial"/>
                <a:cs typeface="Arial"/>
                <a:sym typeface="Arial"/>
              </a:rPr>
              <a:t> block colored yellow, purple, or blue?</a:t>
            </a:r>
            <a:endParaRPr b="0" i="0" sz="1400" u="none" cap="none" strike="noStrike">
              <a:solidFill>
                <a:srgbClr val="000000"/>
              </a:solidFill>
              <a:latin typeface="Arial"/>
              <a:ea typeface="Arial"/>
              <a:cs typeface="Arial"/>
              <a:sym typeface="Arial"/>
            </a:endParaRPr>
          </a:p>
        </p:txBody>
      </p:sp>
      <p:sp>
        <p:nvSpPr>
          <p:cNvPr id="208" name="Google Shape;208;g12280ac381c_0_285"/>
          <p:cNvSpPr txBox="1"/>
          <p:nvPr/>
        </p:nvSpPr>
        <p:spPr>
          <a:xfrm>
            <a:off x="3254400" y="3838300"/>
            <a:ext cx="11616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yellow</a:t>
            </a:r>
            <a:endParaRPr b="0" i="0" sz="1400" u="none" cap="none" strike="noStrike">
              <a:solidFill>
                <a:srgbClr val="000000"/>
              </a:solidFill>
              <a:latin typeface="Arial"/>
              <a:ea typeface="Arial"/>
              <a:cs typeface="Arial"/>
              <a:sym typeface="Arial"/>
            </a:endParaRPr>
          </a:p>
        </p:txBody>
      </p:sp>
      <p:sp>
        <p:nvSpPr>
          <p:cNvPr id="209" name="Google Shape;209;g12280ac381c_0_285"/>
          <p:cNvSpPr txBox="1"/>
          <p:nvPr/>
        </p:nvSpPr>
        <p:spPr>
          <a:xfrm>
            <a:off x="4761075" y="3843513"/>
            <a:ext cx="1408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purple</a:t>
            </a:r>
            <a:endParaRPr b="0" i="0" sz="1400" u="none" cap="none" strike="noStrike">
              <a:solidFill>
                <a:srgbClr val="000000"/>
              </a:solidFill>
              <a:latin typeface="Arial"/>
              <a:ea typeface="Arial"/>
              <a:cs typeface="Arial"/>
              <a:sym typeface="Arial"/>
            </a:endParaRPr>
          </a:p>
        </p:txBody>
      </p:sp>
      <p:sp>
        <p:nvSpPr>
          <p:cNvPr id="210" name="Google Shape;210;g12280ac381c_0_285"/>
          <p:cNvSpPr txBox="1"/>
          <p:nvPr/>
        </p:nvSpPr>
        <p:spPr>
          <a:xfrm>
            <a:off x="6611850" y="3855475"/>
            <a:ext cx="15684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blue</a:t>
            </a:r>
            <a:endParaRPr b="0" i="0" sz="1400" u="none" cap="none" strike="noStrike">
              <a:solidFill>
                <a:srgbClr val="000000"/>
              </a:solidFill>
              <a:latin typeface="Arial"/>
              <a:ea typeface="Arial"/>
              <a:cs typeface="Arial"/>
              <a:sym typeface="Arial"/>
            </a:endParaRPr>
          </a:p>
        </p:txBody>
      </p:sp>
      <p:sp>
        <p:nvSpPr>
          <p:cNvPr id="211" name="Google Shape;211;g12280ac381c_0_285"/>
          <p:cNvSpPr/>
          <p:nvPr/>
        </p:nvSpPr>
        <p:spPr>
          <a:xfrm>
            <a:off x="4572000" y="2008000"/>
            <a:ext cx="1161600" cy="573600"/>
          </a:xfrm>
          <a:prstGeom prst="rect">
            <a:avLst/>
          </a:prstGeom>
          <a:noFill/>
          <a:ln cap="flat" cmpd="sng" w="38100">
            <a:solidFill>
              <a:srgbClr val="4285F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 name="Google Shape;212;g12280ac381c_0_285"/>
          <p:cNvSpPr/>
          <p:nvPr/>
        </p:nvSpPr>
        <p:spPr>
          <a:xfrm>
            <a:off x="3119500" y="1280900"/>
            <a:ext cx="1161600" cy="573600"/>
          </a:xfrm>
          <a:prstGeom prst="rect">
            <a:avLst/>
          </a:prstGeom>
          <a:noFill/>
          <a:ln cap="flat" cmpd="sng" w="38100">
            <a:solidFill>
              <a:srgbClr val="4285F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13"/>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n"/>
              <a:t>Lesson Objectives</a:t>
            </a:r>
            <a:endParaRPr/>
          </a:p>
        </p:txBody>
      </p:sp>
      <p:sp>
        <p:nvSpPr>
          <p:cNvPr id="218" name="Google Shape;218;p13"/>
          <p:cNvSpPr txBox="1"/>
          <p:nvPr>
            <p:ph idx="1" type="body"/>
          </p:nvPr>
        </p:nvSpPr>
        <p:spPr>
          <a:xfrm>
            <a:off x="311700" y="1152475"/>
            <a:ext cx="8520600" cy="22329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1000"/>
              </a:spcBef>
              <a:spcAft>
                <a:spcPts val="0"/>
              </a:spcAft>
              <a:buSzPts val="1800"/>
              <a:buChar char="❏"/>
            </a:pPr>
            <a:r>
              <a:rPr lang="en"/>
              <a:t>Review planning tools (graphic organizers) and their purpose                                  </a:t>
            </a:r>
            <a:endParaRPr/>
          </a:p>
          <a:p>
            <a:pPr indent="-342900" lvl="0" marL="457200" rtl="0" algn="l">
              <a:lnSpc>
                <a:spcPct val="115000"/>
              </a:lnSpc>
              <a:spcBef>
                <a:spcPts val="1000"/>
              </a:spcBef>
              <a:spcAft>
                <a:spcPts val="0"/>
              </a:spcAft>
              <a:buSzPts val="1800"/>
              <a:buChar char="❏"/>
            </a:pPr>
            <a:r>
              <a:rPr lang="en"/>
              <a:t>Locate features in Coco Level 2</a:t>
            </a:r>
            <a:endParaRPr/>
          </a:p>
          <a:p>
            <a:pPr indent="-342900" lvl="0" marL="457200" rtl="0" algn="l">
              <a:lnSpc>
                <a:spcPct val="115000"/>
              </a:lnSpc>
              <a:spcBef>
                <a:spcPts val="1000"/>
              </a:spcBef>
              <a:spcAft>
                <a:spcPts val="0"/>
              </a:spcAft>
              <a:buSzPts val="1800"/>
              <a:buChar char="❏"/>
            </a:pPr>
            <a:r>
              <a:rPr lang="en"/>
              <a:t>Review my writing with a partner and revise my writing, as needed     </a:t>
            </a:r>
            <a:endParaRPr/>
          </a:p>
          <a:p>
            <a:pPr indent="0" lvl="0" marL="0" rtl="0" algn="l">
              <a:lnSpc>
                <a:spcPct val="115000"/>
              </a:lnSpc>
              <a:spcBef>
                <a:spcPts val="1000"/>
              </a:spcBef>
              <a:spcAft>
                <a:spcPts val="1200"/>
              </a:spcAft>
              <a:buSzPts val="180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g12280ac381c_0_323"/>
          <p:cNvSpPr txBox="1"/>
          <p:nvPr>
            <p:ph type="title"/>
          </p:nvPr>
        </p:nvSpPr>
        <p:spPr>
          <a:xfrm>
            <a:off x="490250" y="526350"/>
            <a:ext cx="5683800" cy="4090800"/>
          </a:xfrm>
          <a:prstGeom prst="rect">
            <a:avLst/>
          </a:prstGeom>
          <a:noFill/>
          <a:ln>
            <a:noFill/>
          </a:ln>
        </p:spPr>
        <p:txBody>
          <a:bodyPr anchorCtr="0" anchor="ctr" bIns="91425" lIns="91425" spcFirstLastPara="1" rIns="91425" wrap="square" tIns="91425">
            <a:normAutofit/>
          </a:bodyPr>
          <a:lstStyle/>
          <a:p>
            <a:pPr indent="0" lvl="0" marL="0" rtl="0" algn="l">
              <a:lnSpc>
                <a:spcPct val="100000"/>
              </a:lnSpc>
              <a:spcBef>
                <a:spcPts val="0"/>
              </a:spcBef>
              <a:spcAft>
                <a:spcPts val="0"/>
              </a:spcAft>
              <a:buSzPts val="4800"/>
              <a:buNone/>
            </a:pPr>
            <a:r>
              <a:rPr lang="en">
                <a:latin typeface="Bebas Neue"/>
                <a:ea typeface="Bebas Neue"/>
                <a:cs typeface="Bebas Neue"/>
                <a:sym typeface="Bebas Neue"/>
                <a:extLst>
                  <a:ext uri="http://customooxmlschemas.google.com/">
                    <go:slidesCustomData xmlns:go="http://customooxmlschemas.google.com/" textRoundtripDataId="1"/>
                  </a:ext>
                </a:extLst>
              </a:rPr>
              <a:t>Graphic Organizers for writing</a:t>
            </a:r>
            <a:endParaRPr>
              <a:latin typeface="Bebas Neue"/>
              <a:ea typeface="Bebas Neue"/>
              <a:cs typeface="Bebas Neue"/>
              <a:sym typeface="Bebas Neue"/>
            </a:endParaRPr>
          </a:p>
        </p:txBody>
      </p:sp>
      <p:pic>
        <p:nvPicPr>
          <p:cNvPr id="224" name="Google Shape;224;g12280ac381c_0_323"/>
          <p:cNvPicPr preferRelativeResize="0"/>
          <p:nvPr/>
        </p:nvPicPr>
        <p:blipFill rotWithShape="1">
          <a:blip r:embed="rId3">
            <a:alphaModFix/>
          </a:blip>
          <a:srcRect b="0" l="0" r="0" t="0"/>
          <a:stretch/>
        </p:blipFill>
        <p:spPr>
          <a:xfrm rot="238203">
            <a:off x="5830976" y="954575"/>
            <a:ext cx="2665149" cy="3391649"/>
          </a:xfrm>
          <a:prstGeom prst="rect">
            <a:avLst/>
          </a:prstGeom>
          <a:noFill/>
          <a:ln>
            <a:noFill/>
          </a:ln>
          <a:effectLst>
            <a:outerShdw blurRad="57150" rotWithShape="0" algn="bl" dir="5400000" dist="19050">
              <a:srgbClr val="000000">
                <a:alpha val="47058"/>
              </a:srgbClr>
            </a:outerShdw>
          </a:effectLst>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