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embeddedFontLst>
    <p:embeddedFont>
      <p:font typeface="Open Sans" panose="020B0606030504020204" pitchFamily="34" charset="0"/>
      <p:regular r:id="rId6"/>
      <p:bold r:id="rId7"/>
      <p:italic r:id="rId8"/>
      <p:boldItalic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3" roundtripDataSignature="AMtx7mjxPBlqV9XCTx9s1qKuv80YM4PLk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874" y="4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customschemas.google.com/relationships/presentationmetadata" Target="metadata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5" Type="http://schemas.openxmlformats.org/officeDocument/2006/relationships/notesMaster" Target="notesMasters/notesMaster1.xml"/><Relationship Id="rId1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font" Target="fonts/font4.fntdata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1" name="Google Shape;9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8" name="Google Shape;9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0" name="Google Shape;110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5"/>
          <p:cNvSpPr/>
          <p:nvPr/>
        </p:nvSpPr>
        <p:spPr>
          <a:xfrm>
            <a:off x="0" y="6727600"/>
            <a:ext cx="12192000" cy="130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endParaRPr sz="2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" name="Google Shape;17;p5"/>
          <p:cNvSpPr txBox="1">
            <a:spLocks noGrp="1"/>
          </p:cNvSpPr>
          <p:nvPr>
            <p:ph type="title"/>
          </p:nvPr>
        </p:nvSpPr>
        <p:spPr>
          <a:xfrm>
            <a:off x="415600" y="421233"/>
            <a:ext cx="11360800" cy="110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5"/>
          <p:cNvSpPr txBox="1">
            <a:spLocks noGrp="1"/>
          </p:cNvSpPr>
          <p:nvPr>
            <p:ph type="body" idx="1"/>
          </p:nvPr>
        </p:nvSpPr>
        <p:spPr>
          <a:xfrm>
            <a:off x="415600" y="1633633"/>
            <a:ext cx="11360800" cy="44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1pPr>
            <a:lvl2pPr marL="914400" lvl="1" indent="-3175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2pPr>
            <a:lvl3pPr marL="1371600" lvl="2" indent="-3175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/>
            </a:lvl3pPr>
            <a:lvl4pPr marL="1828800" lvl="3" indent="-3175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4pPr>
            <a:lvl5pPr marL="2286000" lvl="4" indent="-3175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5pPr>
            <a:lvl6pPr marL="2743200" lvl="5" indent="-3175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/>
            </a:lvl6pPr>
            <a:lvl7pPr marL="3200400" lvl="6" indent="-3175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7pPr>
            <a:lvl8pPr marL="3657600" lvl="7" indent="-3175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8pPr>
            <a:lvl9pPr marL="4114800" lvl="8" indent="-3175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5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lvl="0" indent="0" algn="r"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4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73" name="Google Shape;73;p14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4" name="Google Shape;74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5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0" name="Google Shape;80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6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6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6" name="Google Shape;86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6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6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3" name="Google Shape;23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0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8" name="Google Shape;48;p10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10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0" name="Google Shape;50;p10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3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6" name="Google Shape;66;p13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7" name="Google Shape;67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ropbox.com/s/c5lcbrrhngpti5i/changesize.mp4?st=5psn9874&amp;dl=0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scratch.mit.edu/projects/674210064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1EFD8"/>
        </a:solidFill>
        <a:effectLst/>
      </p:bgPr>
    </p:bg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"/>
          <p:cNvSpPr txBox="1">
            <a:spLocks noGrp="1"/>
          </p:cNvSpPr>
          <p:nvPr>
            <p:ph type="title"/>
          </p:nvPr>
        </p:nvSpPr>
        <p:spPr>
          <a:xfrm>
            <a:off x="415600" y="421233"/>
            <a:ext cx="11360800" cy="110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Calibri"/>
              <a:buNone/>
            </a:pPr>
            <a:r>
              <a:rPr lang="en"/>
              <a:t>Change Size</a:t>
            </a:r>
            <a:endParaRPr/>
          </a:p>
        </p:txBody>
      </p:sp>
      <p:pic>
        <p:nvPicPr>
          <p:cNvPr id="94" name="Google Shape;94;p1" title="Screen Recording 2022-01-29 at 9.41.40 PM.mov">
            <a:hlinkClick r:id="rId3"/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28867" y="1529633"/>
            <a:ext cx="6096000" cy="4572000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p1"/>
          <p:cNvSpPr txBox="1"/>
          <p:nvPr/>
        </p:nvSpPr>
        <p:spPr>
          <a:xfrm>
            <a:off x="7327233" y="1515967"/>
            <a:ext cx="4620000" cy="304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marL="609585" marR="0" lvl="0" indent="-39792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Times New Roman"/>
              <a:buAutoNum type="arabicPeriod"/>
            </a:pPr>
            <a:r>
              <a:rPr lang="en"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Play the video on the left by right-clicking the link and pasting it into your browser. </a:t>
            </a:r>
            <a:endParaRPr sz="16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609585" marR="0" lvl="0" indent="-39792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Times New Roman"/>
              <a:buAutoNum type="arabicPeriod"/>
            </a:pPr>
            <a:r>
              <a:rPr lang="en"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Go to the next slide</a:t>
            </a:r>
            <a:endParaRPr sz="16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609585" marR="0" lvl="0" indent="-39792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Times New Roman"/>
              <a:buAutoNum type="arabicPeriod"/>
            </a:pPr>
            <a:r>
              <a:rPr lang="en"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Place the blocks under the green flag in the correct order by moving them from left to right.</a:t>
            </a:r>
            <a:endParaRPr sz="16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609585" marR="0" lvl="0" indent="-39792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Times New Roman"/>
              <a:buAutoNum type="arabicPeriod"/>
            </a:pPr>
            <a:r>
              <a:rPr lang="en"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Once the code matches the video, you are done!</a:t>
            </a:r>
            <a:endParaRPr sz="16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609585" marR="0" lvl="0" indent="-406389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AutoNum type="arabicPeriod"/>
            </a:pPr>
            <a:r>
              <a:rPr lang="en"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You can check your answer by seeing the solution image or clicking the solution link.</a:t>
            </a:r>
            <a:endParaRPr sz="2400" b="0" i="0" u="none" strike="noStrike" cap="non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1EFD8"/>
        </a:solidFill>
        <a:effectLst/>
      </p:bgPr>
    </p:bg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0" name="Google Shape;100;p2"/>
          <p:cNvCxnSpPr/>
          <p:nvPr/>
        </p:nvCxnSpPr>
        <p:spPr>
          <a:xfrm>
            <a:off x="6140833" y="29867"/>
            <a:ext cx="30000" cy="67236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01" name="Google Shape;101;p2"/>
          <p:cNvSpPr txBox="1"/>
          <p:nvPr/>
        </p:nvSpPr>
        <p:spPr>
          <a:xfrm>
            <a:off x="747067" y="224134"/>
            <a:ext cx="4736400" cy="615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                        Mixed Code</a:t>
            </a:r>
            <a:endParaRPr sz="24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02" name="Google Shape;102;p2"/>
          <p:cNvSpPr txBox="1"/>
          <p:nvPr/>
        </p:nvSpPr>
        <p:spPr>
          <a:xfrm>
            <a:off x="6828200" y="224133"/>
            <a:ext cx="4736400" cy="615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             Your Answer</a:t>
            </a:r>
            <a:endParaRPr sz="24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103" name="Google Shape;103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486665" y="1014818"/>
            <a:ext cx="1719811" cy="88313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67668" y="3856551"/>
            <a:ext cx="4235741" cy="88313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40167" y="2209667"/>
            <a:ext cx="2331467" cy="88313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p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352202" y="1631611"/>
            <a:ext cx="5359401" cy="72118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Google Shape;107;p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497567" y="912800"/>
            <a:ext cx="3327445" cy="88313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1EFD8"/>
        </a:solidFill>
        <a:effectLst/>
      </p:bgPr>
    </p:bg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3"/>
          <p:cNvSpPr txBox="1">
            <a:spLocks noGrp="1"/>
          </p:cNvSpPr>
          <p:nvPr>
            <p:ph type="title"/>
          </p:nvPr>
        </p:nvSpPr>
        <p:spPr>
          <a:xfrm>
            <a:off x="415600" y="421233"/>
            <a:ext cx="11360800" cy="110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Calibri"/>
              <a:buNone/>
            </a:pPr>
            <a:r>
              <a:rPr lang="en"/>
              <a:t>Change Size - Possible </a:t>
            </a:r>
            <a:r>
              <a:rPr lang="en" u="sng">
                <a:solidFill>
                  <a:schemeClr val="hlink"/>
                </a:solidFill>
                <a:hlinkClick r:id="rId3"/>
              </a:rPr>
              <a:t>Solution</a:t>
            </a:r>
            <a:endParaRPr/>
          </a:p>
        </p:txBody>
      </p:sp>
      <p:pic>
        <p:nvPicPr>
          <p:cNvPr id="113" name="Google Shape;113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591267" y="1529634"/>
            <a:ext cx="8293992" cy="476956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81</Words>
  <Application>Microsoft Office PowerPoint</Application>
  <PresentationFormat>Widescreen</PresentationFormat>
  <Paragraphs>9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Open Sans</vt:lpstr>
      <vt:lpstr>Times New Roman</vt:lpstr>
      <vt:lpstr>Calibri</vt:lpstr>
      <vt:lpstr>Arial</vt:lpstr>
      <vt:lpstr>Office Theme</vt:lpstr>
      <vt:lpstr>Change Size</vt:lpstr>
      <vt:lpstr>PowerPoint Presentation</vt:lpstr>
      <vt:lpstr>Change Size - Possible Solution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john manchester</dc:creator>
  <cp:lastModifiedBy>Franziska Iffland</cp:lastModifiedBy>
  <cp:revision>1</cp:revision>
  <dcterms:created xsi:type="dcterms:W3CDTF">2022-04-20T23:12:09Z</dcterms:created>
  <dcterms:modified xsi:type="dcterms:W3CDTF">2024-12-19T18:57:58Z</dcterms:modified>
</cp:coreProperties>
</file>