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xPBlqV9XCTx9s1qKuv80YM4PL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800" cy="1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415600" y="1633633"/>
            <a:ext cx="11360800" cy="44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c5lcbrrhngpti5i/changesize.mp4?st=5psn9874&amp;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67421006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FD8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800" cy="1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en"/>
              <a:t>Change Size</a:t>
            </a:r>
            <a:endParaRPr/>
          </a:p>
        </p:txBody>
      </p:sp>
      <p:pic>
        <p:nvPicPr>
          <p:cNvPr id="94" name="Google Shape;94;p1" title="Screen Recording 2022-01-29 at 9.41.40 PM.mov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867" y="1529633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7327233" y="1515967"/>
            <a:ext cx="4620000" cy="30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marR="0" lvl="0" indent="-39792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 the video on the left by right-clicking the link and pasting it into your browser. 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585" marR="0" lvl="0" indent="-39792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to the next slide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585" marR="0" lvl="0" indent="-39792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the blocks under the green flag in the correct order by moving them from left to right.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585" marR="0" lvl="0" indent="-39792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Once the code matches the video, you are done!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585" marR="0" lvl="0" indent="-40638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check your answer by seeing the solution image or clicking the solution link.</a:t>
            </a: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FD8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p2"/>
          <p:cNvCxnSpPr/>
          <p:nvPr/>
        </p:nvCxnSpPr>
        <p:spPr>
          <a:xfrm>
            <a:off x="6140833" y="29867"/>
            <a:ext cx="30000" cy="672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2"/>
          <p:cNvSpPr txBox="1"/>
          <p:nvPr/>
        </p:nvSpPr>
        <p:spPr>
          <a:xfrm>
            <a:off x="747067" y="224134"/>
            <a:ext cx="473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Mixed Code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6828200" y="224133"/>
            <a:ext cx="47364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Your Answer</a:t>
            </a: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6665" y="1014818"/>
            <a:ext cx="1719811" cy="883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7668" y="3856551"/>
            <a:ext cx="4235741" cy="883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0167" y="2209667"/>
            <a:ext cx="2331467" cy="883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202" y="1631611"/>
            <a:ext cx="5359401" cy="721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497567" y="912800"/>
            <a:ext cx="3327445" cy="883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FD8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415600" y="421233"/>
            <a:ext cx="11360800" cy="1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en"/>
              <a:t>Change Size - Possible </a:t>
            </a:r>
            <a:r>
              <a:rPr lang="en" u="sng">
                <a:solidFill>
                  <a:schemeClr val="hlink"/>
                </a:solidFill>
                <a:hlinkClick r:id="rId3"/>
              </a:rPr>
              <a:t>Solution</a:t>
            </a:r>
            <a:endParaRPr/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91267" y="1529634"/>
            <a:ext cx="8293992" cy="47695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Open Sans</vt:lpstr>
      <vt:lpstr>Times New Roman</vt:lpstr>
      <vt:lpstr>Calibri</vt:lpstr>
      <vt:lpstr>Arial</vt:lpstr>
      <vt:lpstr>Office Theme</vt:lpstr>
      <vt:lpstr>Change Size</vt:lpstr>
      <vt:lpstr>PowerPoint Presentation</vt:lpstr>
      <vt:lpstr>Change Size - Possible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john manchester</dc:creator>
  <cp:lastModifiedBy>Franziska Iffland</cp:lastModifiedBy>
  <cp:revision>1</cp:revision>
  <dcterms:created xsi:type="dcterms:W3CDTF">2022-04-20T23:12:09Z</dcterms:created>
  <dcterms:modified xsi:type="dcterms:W3CDTF">2024-12-19T18:57:58Z</dcterms:modified>
</cp:coreProperties>
</file>