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9"/>
  </p:notesMasterIdLst>
  <p:sldIdLst>
    <p:sldId id="256" r:id="rId3"/>
    <p:sldId id="257" r:id="rId4"/>
    <p:sldId id="258" r:id="rId5"/>
    <p:sldId id="259" r:id="rId6"/>
    <p:sldId id="260" r:id="rId7"/>
    <p:sldId id="261" r:id="rId8"/>
  </p:sldIdLst>
  <p:sldSz cx="9144000" cy="5143500" type="screen16x9"/>
  <p:notesSz cx="6858000" cy="9144000"/>
  <p:embeddedFontLst>
    <p:embeddedFont>
      <p:font typeface="Bebas Neue" panose="020B0606020202050201" pitchFamily="34" charset="0"/>
      <p:regular r:id="rId10"/>
    </p:embeddedFont>
    <p:embeddedFont>
      <p:font typeface="Montserrat" panose="00000500000000000000" pitchFamily="2" charset="0"/>
      <p:regular r:id="rId11"/>
      <p:bold r:id="rId12"/>
      <p:italic r:id="rId13"/>
      <p:boldItalic r:id="rId14"/>
    </p:embeddedFont>
    <p:embeddedFont>
      <p:font typeface="Oswald" panose="00000500000000000000" pitchFamily="2" charset="0"/>
      <p:regular r:id="rId15"/>
      <p:bold r:id="rId16"/>
    </p:embeddedFont>
    <p:embeddedFont>
      <p:font typeface="Proxima Nova"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kTvuPsBBwtgQQhdOfOEwy6DK5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4068A-4FFB-4F89-99D7-BC6F7B6EF218}" v="7" dt="2024-12-18T20:18:30.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Iffland" userId="nXt2fElPjAZhOhGJ0OXMHAAdYX0xyoU0y9fwNyij6Ss=" providerId="None" clId="Web-{5AC5DAFA-E275-4478-8AEF-B7C410AA267B}"/>
    <pc:docChg chg="modSld">
      <pc:chgData name="Franziska Iffland" userId="nXt2fElPjAZhOhGJ0OXMHAAdYX0xyoU0y9fwNyij6Ss=" providerId="None" clId="Web-{5AC5DAFA-E275-4478-8AEF-B7C410AA267B}" dt="2024-12-11T19:06:41.655" v="6" actId="20577"/>
      <pc:docMkLst>
        <pc:docMk/>
      </pc:docMkLst>
      <pc:sldChg chg="modSp">
        <pc:chgData name="Franziska Iffland" userId="nXt2fElPjAZhOhGJ0OXMHAAdYX0xyoU0y9fwNyij6Ss=" providerId="None" clId="Web-{5AC5DAFA-E275-4478-8AEF-B7C410AA267B}" dt="2024-12-11T19:06:19.654" v="2" actId="20577"/>
        <pc:sldMkLst>
          <pc:docMk/>
          <pc:sldMk cId="0" sldId="260"/>
        </pc:sldMkLst>
        <pc:spChg chg="mod">
          <ac:chgData name="Franziska Iffland" userId="nXt2fElPjAZhOhGJ0OXMHAAdYX0xyoU0y9fwNyij6Ss=" providerId="None" clId="Web-{5AC5DAFA-E275-4478-8AEF-B7C410AA267B}" dt="2024-12-11T19:06:19.654" v="2" actId="20577"/>
          <ac:spMkLst>
            <pc:docMk/>
            <pc:sldMk cId="0" sldId="260"/>
            <ac:spMk id="174" creationId="{00000000-0000-0000-0000-000000000000}"/>
          </ac:spMkLst>
        </pc:spChg>
      </pc:sldChg>
      <pc:sldChg chg="modSp">
        <pc:chgData name="Franziska Iffland" userId="nXt2fElPjAZhOhGJ0OXMHAAdYX0xyoU0y9fwNyij6Ss=" providerId="None" clId="Web-{5AC5DAFA-E275-4478-8AEF-B7C410AA267B}" dt="2024-12-11T19:06:41.655" v="6" actId="20577"/>
        <pc:sldMkLst>
          <pc:docMk/>
          <pc:sldMk cId="0" sldId="261"/>
        </pc:sldMkLst>
        <pc:spChg chg="mod">
          <ac:chgData name="Franziska Iffland" userId="nXt2fElPjAZhOhGJ0OXMHAAdYX0xyoU0y9fwNyij6Ss=" providerId="None" clId="Web-{5AC5DAFA-E275-4478-8AEF-B7C410AA267B}" dt="2024-12-11T19:06:41.655" v="6" actId="20577"/>
          <ac:spMkLst>
            <pc:docMk/>
            <pc:sldMk cId="0" sldId="261"/>
            <ac:spMk id="182" creationId="{00000000-0000-0000-0000-000000000000}"/>
          </ac:spMkLst>
        </pc:spChg>
      </pc:sldChg>
    </pc:docChg>
  </pc:docChgLst>
  <pc:docChgLst>
    <pc:chgData name="Franziska Iffland" userId="nXt2fElPjAZhOhGJ0OXMHAAdYX0xyoU0y9fwNyij6Ss=" providerId="None" clId="Web-{0C14068A-4FFB-4F89-99D7-BC6F7B6EF218}"/>
    <pc:docChg chg="modSld">
      <pc:chgData name="Franziska Iffland" userId="nXt2fElPjAZhOhGJ0OXMHAAdYX0xyoU0y9fwNyij6Ss=" providerId="None" clId="Web-{0C14068A-4FFB-4F89-99D7-BC6F7B6EF218}" dt="2024-12-18T20:18:30.407" v="6" actId="20577"/>
      <pc:docMkLst>
        <pc:docMk/>
      </pc:docMkLst>
      <pc:sldChg chg="modSp">
        <pc:chgData name="Franziska Iffland" userId="nXt2fElPjAZhOhGJ0OXMHAAdYX0xyoU0y9fwNyij6Ss=" providerId="None" clId="Web-{0C14068A-4FFB-4F89-99D7-BC6F7B6EF218}" dt="2024-12-18T20:18:12.797" v="3" actId="20577"/>
        <pc:sldMkLst>
          <pc:docMk/>
          <pc:sldMk cId="0" sldId="260"/>
        </pc:sldMkLst>
        <pc:spChg chg="mod">
          <ac:chgData name="Franziska Iffland" userId="nXt2fElPjAZhOhGJ0OXMHAAdYX0xyoU0y9fwNyij6Ss=" providerId="None" clId="Web-{0C14068A-4FFB-4F89-99D7-BC6F7B6EF218}" dt="2024-12-18T20:18:12.797" v="3" actId="20577"/>
          <ac:spMkLst>
            <pc:docMk/>
            <pc:sldMk cId="0" sldId="260"/>
            <ac:spMk id="174" creationId="{00000000-0000-0000-0000-000000000000}"/>
          </ac:spMkLst>
        </pc:spChg>
      </pc:sldChg>
      <pc:sldChg chg="modSp">
        <pc:chgData name="Franziska Iffland" userId="nXt2fElPjAZhOhGJ0OXMHAAdYX0xyoU0y9fwNyij6Ss=" providerId="None" clId="Web-{0C14068A-4FFB-4F89-99D7-BC6F7B6EF218}" dt="2024-12-18T20:18:30.407" v="6" actId="20577"/>
        <pc:sldMkLst>
          <pc:docMk/>
          <pc:sldMk cId="0" sldId="261"/>
        </pc:sldMkLst>
        <pc:spChg chg="mod">
          <ac:chgData name="Franziska Iffland" userId="nXt2fElPjAZhOhGJ0OXMHAAdYX0xyoU0y9fwNyij6Ss=" providerId="None" clId="Web-{0C14068A-4FFB-4F89-99D7-BC6F7B6EF218}" dt="2024-12-18T20:18:30.407" v="6" actId="20577"/>
          <ac:spMkLst>
            <pc:docMk/>
            <pc:sldMk cId="0" sldId="261"/>
            <ac:spMk id="1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081f7abfda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081f7abfda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081f7abfda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2081f7abfda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sz="1400">
              <a:solidFill>
                <a:schemeClr val="dk1"/>
              </a:solidFill>
              <a:latin typeface="Oswald"/>
              <a:ea typeface="Oswald"/>
              <a:cs typeface="Oswald"/>
              <a:sym typeface="Oswa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7"/>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7"/>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7"/>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46"/>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6"/>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48"/>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48"/>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48"/>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48"/>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48"/>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48"/>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2081f7abfda_0_2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g2081f7abfda_0_23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7" name="Google Shape;67;g2081f7abfda_0_23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8" name="Google Shape;68;g2081f7abfda_0_2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g2081f7abfda_0_23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1" name="Google Shape;71;g2081f7abfda_0_2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g2081f7abfda_0_2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g2081f7abfda_0_2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5" name="Google Shape;75;g2081f7abfda_0_2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g2081f7abfda_0_2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g2081f7abfda_0_24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9" name="Google Shape;79;g2081f7abfda_0_24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g2081f7abfda_0_2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g2081f7abfda_0_2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g2081f7abfda_0_2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g2081f7abfda_0_25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6" name="Google Shape;86;g2081f7abfda_0_25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7" name="Google Shape;87;g2081f7abfda_0_2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g2081f7abfda_0_25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0" name="Google Shape;90;g2081f7abfda_0_2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g2081f7abfda_0_25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2081f7abfda_0_25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4" name="Google Shape;94;g2081f7abfda_0_25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g2081f7abfda_0_25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6" name="Google Shape;96;g2081f7abfda_0_2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g2081f7abfda_0_26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9" name="Google Shape;99;g2081f7abfda_0_2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g2081f7abfda_0_26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2" name="Google Shape;102;g2081f7abfda_0_26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3" name="Google Shape;103;g2081f7abfda_0_2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3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41"/>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43"/>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43"/>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44"/>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4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44"/>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44"/>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4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45"/>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9"/>
        <p:cNvGrpSpPr/>
        <p:nvPr/>
      </p:nvGrpSpPr>
      <p:grpSpPr>
        <a:xfrm>
          <a:off x="0" y="0"/>
          <a:ext cx="0" cy="0"/>
          <a:chOff x="0" y="0"/>
          <a:chExt cx="0" cy="0"/>
        </a:xfrm>
      </p:grpSpPr>
      <p:sp>
        <p:nvSpPr>
          <p:cNvPr id="60" name="Google Shape;60;g2081f7abfda_0_2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1" name="Google Shape;61;g2081f7abfda_0_2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2" name="Google Shape;62;g2081f7abfda_0_2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bit.ly/3RcpLy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bit.ly/3PexYzB"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bit.ly/3PexYz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bit.ly/3PexYz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09" name="Google Shape;109;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4: Planning an animation</a:t>
            </a:r>
            <a:endParaRPr sz="3000"/>
          </a:p>
        </p:txBody>
      </p:sp>
      <p:pic>
        <p:nvPicPr>
          <p:cNvPr id="110" name="Google Shape;110;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11" name="Google Shape;111;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12" name="Google Shape;112;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chemeClr val="hlink"/>
                </a:solidFill>
                <a:latin typeface="Arial"/>
                <a:ea typeface="Arial"/>
                <a:cs typeface="Arial"/>
                <a:sym typeface="Arial"/>
                <a:hlinkClick r:id="rId5"/>
              </a:rPr>
              <a:t>achutchison1@ua.edu</a:t>
            </a:r>
            <a:r>
              <a:rPr lang="en" sz="800" b="1" i="0" u="none" strike="noStrike" cap="none">
                <a:solidFill>
                  <a:srgbClr val="F16666"/>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sp>
        <p:nvSpPr>
          <p:cNvPr id="113" name="Google Shape;113;p1"/>
          <p:cNvSpPr txBox="1"/>
          <p:nvPr/>
        </p:nvSpPr>
        <p:spPr>
          <a:xfrm>
            <a:off x="3053050" y="2851050"/>
            <a:ext cx="2743200" cy="492600"/>
          </a:xfrm>
          <a:prstGeom prst="rect">
            <a:avLst/>
          </a:prstGeom>
          <a:solidFill>
            <a:schemeClr val="accent6"/>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2000" b="0" i="0" u="none" strike="noStrike" cap="none">
                <a:solidFill>
                  <a:srgbClr val="000000"/>
                </a:solidFill>
                <a:latin typeface="Bebas Neue"/>
                <a:ea typeface="Bebas Neue"/>
                <a:cs typeface="Bebas Neue"/>
                <a:sym typeface="Bebas Neue"/>
              </a:rPr>
              <a:t>Grades </a:t>
            </a:r>
            <a:r>
              <a:rPr lang="en" sz="2000">
                <a:latin typeface="Bebas Neue"/>
                <a:ea typeface="Bebas Neue"/>
                <a:cs typeface="Bebas Neue"/>
                <a:sym typeface="Bebas Neue"/>
              </a:rPr>
              <a:t>3</a:t>
            </a:r>
            <a:r>
              <a:rPr lang="en" sz="2000" b="0" i="0" u="none" strike="noStrike" cap="none">
                <a:solidFill>
                  <a:srgbClr val="000000"/>
                </a:solidFill>
                <a:latin typeface="Bebas Neue"/>
                <a:ea typeface="Bebas Neue"/>
                <a:cs typeface="Bebas Neue"/>
                <a:sym typeface="Bebas Neue"/>
              </a:rPr>
              <a:t> &amp; </a:t>
            </a:r>
            <a:r>
              <a:rPr lang="en" sz="2000">
                <a:latin typeface="Bebas Neue"/>
                <a:ea typeface="Bebas Neue"/>
                <a:cs typeface="Bebas Neue"/>
                <a:sym typeface="Bebas Neue"/>
              </a:rPr>
              <a:t>4</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081f7abfda_0_13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Warm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up</a:t>
            </a:r>
            <a:endParaRPr/>
          </a:p>
        </p:txBody>
      </p:sp>
      <p:sp>
        <p:nvSpPr>
          <p:cNvPr id="119" name="Google Shape;119;g2081f7abfda_0_1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rmAutofit/>
          </a:bodyPr>
          <a:lstStyle/>
          <a:p>
            <a:pPr marL="457200" lvl="0" indent="-361950" algn="l" rtl="0">
              <a:lnSpc>
                <a:spcPct val="115000"/>
              </a:lnSpc>
              <a:spcBef>
                <a:spcPts val="0"/>
              </a:spcBef>
              <a:spcAft>
                <a:spcPts val="0"/>
              </a:spcAft>
              <a:buSzPts val="2100"/>
              <a:buAutoNum type="arabicPeriod"/>
            </a:pPr>
            <a:r>
              <a:rPr lang="en" sz="2100"/>
              <a:t>Open your slide deck and navigate to activity slide.</a:t>
            </a:r>
            <a:endParaRPr sz="2100"/>
          </a:p>
          <a:p>
            <a:pPr marL="457200" lvl="0" indent="-361950" algn="l" rtl="0">
              <a:lnSpc>
                <a:spcPct val="115000"/>
              </a:lnSpc>
              <a:spcBef>
                <a:spcPts val="0"/>
              </a:spcBef>
              <a:spcAft>
                <a:spcPts val="0"/>
              </a:spcAft>
              <a:buSzPts val="2100"/>
              <a:buAutoNum type="arabicPeriod"/>
            </a:pPr>
            <a:r>
              <a:rPr lang="en" sz="2100"/>
              <a:t>Open Scratch to figure out how to do each task.</a:t>
            </a:r>
            <a:endParaRPr sz="2100"/>
          </a:p>
          <a:p>
            <a:pPr marL="457200" lvl="0" indent="-361950" algn="l" rtl="0">
              <a:lnSpc>
                <a:spcPct val="115000"/>
              </a:lnSpc>
              <a:spcBef>
                <a:spcPts val="0"/>
              </a:spcBef>
              <a:spcAft>
                <a:spcPts val="0"/>
              </a:spcAft>
              <a:buSzPts val="2100"/>
              <a:buAutoNum type="arabicPeriod"/>
            </a:pPr>
            <a:r>
              <a:rPr lang="en" sz="2100"/>
              <a:t>Drag the blue box to the correct item.</a:t>
            </a:r>
            <a:endParaRPr sz="2100"/>
          </a:p>
          <a:p>
            <a:pPr marL="457200" lvl="0" indent="0" algn="l" rtl="0">
              <a:lnSpc>
                <a:spcPct val="115000"/>
              </a:lnSpc>
              <a:spcBef>
                <a:spcPts val="1200"/>
              </a:spcBef>
              <a:spcAft>
                <a:spcPts val="1200"/>
              </a:spcAft>
              <a:buSzPts val="1800"/>
              <a:buNone/>
            </a:pPr>
            <a:endParaRPr/>
          </a:p>
        </p:txBody>
      </p:sp>
      <p:sp>
        <p:nvSpPr>
          <p:cNvPr id="120" name="Google Shape;120;g2081f7abfda_0_136"/>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2081f7abfda_0_142"/>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126" name="Google Shape;126;g2081f7abfda_0_142"/>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127" name="Google Shape;127;g2081f7abfda_0_142"/>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128" name="Google Shape;128;g2081f7abfda_0_142"/>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129" name="Google Shape;129;g2081f7abfda_0_142"/>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130" name="Google Shape;130;g2081f7abfda_0_142"/>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131" name="Google Shape;131;g2081f7abfda_0_142"/>
          <p:cNvSpPr/>
          <p:nvPr/>
        </p:nvSpPr>
        <p:spPr>
          <a:xfrm>
            <a:off x="759250" y="1356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2081f7abfda_0_142"/>
          <p:cNvSpPr/>
          <p:nvPr/>
        </p:nvSpPr>
        <p:spPr>
          <a:xfrm>
            <a:off x="911650" y="28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081f7abfda_0_142"/>
          <p:cNvSpPr/>
          <p:nvPr/>
        </p:nvSpPr>
        <p:spPr>
          <a:xfrm>
            <a:off x="1064050" y="4404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2081f7abfda_0_142"/>
          <p:cNvSpPr/>
          <p:nvPr/>
        </p:nvSpPr>
        <p:spPr>
          <a:xfrm>
            <a:off x="1216450" y="5928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2081f7abfda_0_142"/>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136" name="Google Shape;136;g2081f7abfda_0_142"/>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137" name="Google Shape;137;g2081f7abfda_0_142"/>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138" name="Google Shape;138;g2081f7abfda_0_142"/>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139" name="Google Shape;139;g2081f7abfda_0_142"/>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140" name="Google Shape;140;g2081f7abfda_0_142"/>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141" name="Google Shape;141;g2081f7abfda_0_142"/>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142" name="Google Shape;142;g2081f7abfda_0_142"/>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143" name="Google Shape;143;g2081f7abfda_0_142"/>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144" name="Google Shape;144;g2081f7abfda_0_142"/>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145" name="Google Shape;145;g2081f7abfda_0_142"/>
          <p:cNvSpPr txBox="1"/>
          <p:nvPr/>
        </p:nvSpPr>
        <p:spPr>
          <a:xfrm>
            <a:off x="3263000" y="377825"/>
            <a:ext cx="5014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Supercoders, move the blue boxes to the right answer.</a:t>
            </a:r>
            <a:endParaRPr sz="1400" b="1" i="0" u="none" strike="noStrike" cap="none">
              <a:solidFill>
                <a:srgbClr val="000000"/>
              </a:solidFill>
              <a:latin typeface="Arial"/>
              <a:ea typeface="Arial"/>
              <a:cs typeface="Arial"/>
              <a:sym typeface="Arial"/>
            </a:endParaRPr>
          </a:p>
        </p:txBody>
      </p:sp>
      <p:pic>
        <p:nvPicPr>
          <p:cNvPr id="146" name="Google Shape;146;g2081f7abfda_0_142"/>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147" name="Google Shape;147;g2081f7abfda_0_142"/>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148" name="Google Shape;148;g2081f7abfda_0_142"/>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149" name="Google Shape;149;g2081f7abfda_0_142"/>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150" name="Google Shape;150;g2081f7abfda_0_142"/>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151" name="Google Shape;151;g2081f7abfda_0_142"/>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152" name="Google Shape;152;g2081f7abfda_0_142"/>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153" name="Google Shape;153;g2081f7abfda_0_142"/>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154" name="Google Shape;154;g2081f7abfda_0_142"/>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155" name="Google Shape;155;g2081f7abfda_0_142"/>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156" name="Google Shape;156;g2081f7abfda_0_142"/>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157" name="Google Shape;157;g2081f7abfda_0_142"/>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158" name="Google Shape;158;g2081f7abfda_0_142"/>
          <p:cNvSpPr/>
          <p:nvPr/>
        </p:nvSpPr>
        <p:spPr>
          <a:xfrm>
            <a:off x="1368850" y="7452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081f7abfda_0_142"/>
          <p:cNvSpPr/>
          <p:nvPr/>
        </p:nvSpPr>
        <p:spPr>
          <a:xfrm>
            <a:off x="1508050" y="8987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1:</a:t>
            </a:r>
            <a:endParaRPr/>
          </a:p>
        </p:txBody>
      </p:sp>
      <p:sp>
        <p:nvSpPr>
          <p:cNvPr id="165" name="Google Shape;165;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highlight>
                  <a:srgbClr val="FFFFFF"/>
                </a:highlight>
                <a:latin typeface="Oswald"/>
                <a:ea typeface="Oswald"/>
                <a:cs typeface="Oswald"/>
                <a:sym typeface="Oswald"/>
              </a:rPr>
              <a:t>To debug, download the .sb3 file from the following</a:t>
            </a:r>
            <a:r>
              <a:rPr lang="en" sz="2000">
                <a:solidFill>
                  <a:schemeClr val="hlink"/>
                </a:solidFill>
                <a:highlight>
                  <a:srgbClr val="FFFFFF"/>
                </a:highlight>
                <a:uFill>
                  <a:noFill/>
                </a:uFill>
                <a:latin typeface="Oswald"/>
                <a:ea typeface="Oswald"/>
                <a:cs typeface="Oswald"/>
                <a:sym typeface="Oswald"/>
                <a:hlinkClick r:id="rId3"/>
              </a:rPr>
              <a:t> </a:t>
            </a:r>
            <a:r>
              <a:rPr lang="en" sz="2000" u="sng">
                <a:solidFill>
                  <a:schemeClr val="hlink"/>
                </a:solidFill>
                <a:highlight>
                  <a:srgbClr val="FFFFFF"/>
                </a:highlight>
                <a:latin typeface="Oswald"/>
                <a:ea typeface="Oswald"/>
                <a:cs typeface="Oswald"/>
                <a:sym typeface="Oswald"/>
                <a:hlinkClick r:id="rId3"/>
              </a:rPr>
              <a:t>link</a:t>
            </a:r>
            <a:r>
              <a:rPr lang="en" sz="1200">
                <a:latin typeface="Arial"/>
                <a:ea typeface="Arial"/>
                <a:cs typeface="Arial"/>
                <a:sym typeface="Arial"/>
              </a:rPr>
              <a:t>:</a:t>
            </a:r>
            <a:r>
              <a:rPr lang="en" sz="1200">
                <a:solidFill>
                  <a:schemeClr val="hlink"/>
                </a:solidFill>
                <a:uFill>
                  <a:noFill/>
                </a:uFill>
                <a:latin typeface="Arial"/>
                <a:ea typeface="Arial"/>
                <a:cs typeface="Arial"/>
                <a:sym typeface="Arial"/>
                <a:hlinkClick r:id="rId3"/>
              </a:rPr>
              <a:t> </a:t>
            </a:r>
            <a:r>
              <a:rPr lang="en" sz="2000" u="sng">
                <a:solidFill>
                  <a:schemeClr val="hlink"/>
                </a:solidFill>
                <a:highlight>
                  <a:srgbClr val="FFFFFF"/>
                </a:highlight>
                <a:latin typeface="Oswald"/>
                <a:ea typeface="Oswald"/>
                <a:cs typeface="Oswald"/>
                <a:sym typeface="Oswald"/>
                <a:hlinkClick r:id="rId3"/>
              </a:rPr>
              <a:t>https://bit.ly/3RcpLyo</a:t>
            </a:r>
            <a:endParaRPr sz="2000" u="sng">
              <a:solidFill>
                <a:schemeClr val="hlink"/>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a:highlight>
                  <a:srgbClr val="FFFFFF"/>
                </a:highlight>
                <a:latin typeface="Oswald"/>
                <a:ea typeface="Oswald"/>
                <a:cs typeface="Oswald"/>
                <a:sym typeface="Oswald"/>
              </a:rPr>
              <a:t>Next, go to the following CS First Scratch</a:t>
            </a:r>
            <a:r>
              <a:rPr lang="en" sz="2000">
                <a:solidFill>
                  <a:schemeClr val="hlink"/>
                </a:solidFill>
                <a:highlight>
                  <a:srgbClr val="FFFFFF"/>
                </a:highlight>
                <a:uFill>
                  <a:noFill/>
                </a:uFill>
                <a:latin typeface="Oswald"/>
                <a:ea typeface="Oswald"/>
                <a:cs typeface="Oswald"/>
                <a:sym typeface="Oswald"/>
                <a:hlinkClick r:id="rId4"/>
              </a:rPr>
              <a:t> </a:t>
            </a:r>
            <a:r>
              <a:rPr lang="en" sz="2000" u="sng">
                <a:solidFill>
                  <a:schemeClr val="hlink"/>
                </a:solidFill>
                <a:highlight>
                  <a:srgbClr val="FFFFFF"/>
                </a:highlight>
                <a:latin typeface="Oswald"/>
                <a:ea typeface="Oswald"/>
                <a:cs typeface="Oswald"/>
                <a:sym typeface="Oswald"/>
                <a:hlinkClick r:id="rId4"/>
              </a:rPr>
              <a:t>Link</a:t>
            </a:r>
            <a:r>
              <a:rPr lang="en" sz="2000">
                <a:highlight>
                  <a:srgbClr val="FFFFFF"/>
                </a:highlight>
                <a:latin typeface="Oswald"/>
                <a:ea typeface="Oswald"/>
                <a:cs typeface="Oswald"/>
                <a:sym typeface="Oswald"/>
              </a:rPr>
              <a:t>:</a:t>
            </a:r>
            <a:r>
              <a:rPr lang="en" sz="2000">
                <a:solidFill>
                  <a:schemeClr val="hlink"/>
                </a:solidFill>
                <a:highlight>
                  <a:srgbClr val="FFFFFF"/>
                </a:highlight>
                <a:uFill>
                  <a:noFill/>
                </a:uFill>
                <a:latin typeface="Oswald"/>
                <a:ea typeface="Oswald"/>
                <a:cs typeface="Oswald"/>
                <a:sym typeface="Oswald"/>
                <a:hlinkClick r:id="rId4"/>
              </a:rPr>
              <a:t> </a:t>
            </a:r>
            <a:r>
              <a:rPr lang="en" sz="2000" u="sng">
                <a:solidFill>
                  <a:schemeClr val="hlink"/>
                </a:solidFill>
                <a:highlight>
                  <a:srgbClr val="FFFFFF"/>
                </a:highlight>
                <a:latin typeface="Oswald"/>
                <a:ea typeface="Oswald"/>
                <a:cs typeface="Oswald"/>
                <a:sym typeface="Oswald"/>
                <a:hlinkClick r:id="rId4"/>
              </a:rPr>
              <a:t>https://bit.ly/3PexYzB</a:t>
            </a:r>
            <a:endParaRPr sz="2000" u="sng">
              <a:solidFill>
                <a:schemeClr val="hlink"/>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a:highlight>
                  <a:srgbClr val="FFFFFF"/>
                </a:highlight>
                <a:latin typeface="Oswald"/>
                <a:ea typeface="Oswald"/>
                <a:cs typeface="Oswald"/>
                <a:sym typeface="Oswald"/>
              </a:rPr>
              <a:t>Click Sign in and Choose “I’m a student”</a:t>
            </a:r>
            <a:endParaRPr sz="2000">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a:highlight>
                  <a:srgbClr val="FFFFFF"/>
                </a:highlight>
                <a:latin typeface="Oswald"/>
                <a:ea typeface="Oswald"/>
                <a:cs typeface="Oswald"/>
                <a:sym typeface="Oswald"/>
              </a:rPr>
              <a:t>Click “File” menu and Choose “Load from your computer”</a:t>
            </a:r>
            <a:endParaRPr sz="2000">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a:highlight>
                  <a:srgbClr val="FFFFFF"/>
                </a:highlight>
                <a:latin typeface="Oswald"/>
                <a:ea typeface="Oswald"/>
                <a:cs typeface="Oswald"/>
                <a:sym typeface="Oswald"/>
              </a:rPr>
              <a:t>Now you can start debugging!!! Have fun!!!</a:t>
            </a:r>
            <a:endParaRPr sz="2000">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endParaRPr sz="2000">
              <a:solidFill>
                <a:schemeClr val="dk1"/>
              </a:solidFill>
              <a:highlight>
                <a:srgbClr val="FFFFFF"/>
              </a:highlight>
              <a:latin typeface="Oswald"/>
              <a:ea typeface="Oswald"/>
              <a:cs typeface="Oswald"/>
              <a:sym typeface="Oswald"/>
            </a:endParaRPr>
          </a:p>
        </p:txBody>
      </p:sp>
      <p:pic>
        <p:nvPicPr>
          <p:cNvPr id="166" name="Google Shape;166;p2"/>
          <p:cNvPicPr preferRelativeResize="0"/>
          <p:nvPr/>
        </p:nvPicPr>
        <p:blipFill rotWithShape="1">
          <a:blip r:embed="rId5">
            <a:alphaModFix/>
          </a:blip>
          <a:srcRect/>
          <a:stretch/>
        </p:blipFill>
        <p:spPr>
          <a:xfrm>
            <a:off x="6445276" y="2071338"/>
            <a:ext cx="2340876" cy="3003475"/>
          </a:xfrm>
          <a:prstGeom prst="rect">
            <a:avLst/>
          </a:prstGeom>
          <a:noFill/>
          <a:ln>
            <a:noFill/>
          </a:ln>
        </p:spPr>
      </p:pic>
      <p:sp>
        <p:nvSpPr>
          <p:cNvPr id="167" name="Google Shape;167;p2"/>
          <p:cNvSpPr txBox="1"/>
          <p:nvPr/>
        </p:nvSpPr>
        <p:spPr>
          <a:xfrm>
            <a:off x="311700" y="3407425"/>
            <a:ext cx="4601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highlight>
                  <a:srgbClr val="FFFFFF"/>
                </a:highlight>
                <a:latin typeface="Arial"/>
                <a:ea typeface="Arial"/>
                <a:cs typeface="Arial"/>
                <a:sym typeface="Arial"/>
              </a:rPr>
              <a:t>Challenge: </a:t>
            </a:r>
            <a:r>
              <a:rPr lang="en" sz="1200" b="0" i="0" u="none" strike="noStrike" cap="none">
                <a:solidFill>
                  <a:schemeClr val="dk1"/>
                </a:solidFill>
                <a:highlight>
                  <a:srgbClr val="FFFFFF"/>
                </a:highlight>
                <a:latin typeface="Arial"/>
                <a:ea typeface="Arial"/>
                <a:cs typeface="Arial"/>
                <a:sym typeface="Arial"/>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sz="1400" b="0" i="0" u="none" strike="noStrike" cap="none">
              <a:solidFill>
                <a:srgbClr val="000000"/>
              </a:solidFill>
              <a:latin typeface="Arial"/>
              <a:ea typeface="Arial"/>
              <a:cs typeface="Arial"/>
              <a:sym typeface="Arial"/>
            </a:endParaRPr>
          </a:p>
        </p:txBody>
      </p:sp>
      <p:pic>
        <p:nvPicPr>
          <p:cNvPr id="168" name="Google Shape;168;p2"/>
          <p:cNvPicPr preferRelativeResize="0"/>
          <p:nvPr/>
        </p:nvPicPr>
        <p:blipFill rotWithShape="1">
          <a:blip r:embed="rId6">
            <a:alphaModFix/>
          </a:blip>
          <a:srcRect/>
          <a:stretch/>
        </p:blipFill>
        <p:spPr>
          <a:xfrm>
            <a:off x="5035400" y="2689400"/>
            <a:ext cx="1140250" cy="176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2:</a:t>
            </a:r>
            <a:endParaRPr/>
          </a:p>
        </p:txBody>
      </p:sp>
      <p:sp>
        <p:nvSpPr>
          <p:cNvPr id="174" name="Google Shape;174;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dirty="0">
                <a:solidFill>
                  <a:schemeClr val="bg2">
                    <a:lumMod val="49000"/>
                  </a:schemeClr>
                </a:solidFill>
                <a:highlight>
                  <a:srgbClr val="FFFFFF"/>
                </a:highlight>
                <a:latin typeface="Oswald"/>
                <a:ea typeface="Oswald"/>
                <a:cs typeface="Oswald"/>
                <a:sym typeface="Oswald"/>
              </a:rPr>
              <a:t>To debug, download the .sb3 file from the following</a:t>
            </a:r>
            <a:r>
              <a:rPr lang="en" sz="2000" dirty="0">
                <a:solidFill>
                  <a:schemeClr val="accent5"/>
                </a:solidFill>
                <a:highlight>
                  <a:srgbClr val="FFFFFF"/>
                </a:highlight>
                <a:latin typeface="Oswald"/>
                <a:ea typeface="Oswald"/>
                <a:cs typeface="Oswald"/>
                <a:sym typeface="Oswald"/>
              </a:rPr>
              <a:t> </a:t>
            </a:r>
            <a:r>
              <a:rPr lang="en" sz="2000" u="sng" dirty="0">
                <a:solidFill>
                  <a:schemeClr val="accent5"/>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link</a:t>
            </a:r>
            <a:r>
              <a:rPr lang="en" sz="1200" dirty="0">
                <a:solidFill>
                  <a:schemeClr val="accent5"/>
                </a:solidFill>
              </a:rPr>
              <a:t>: </a:t>
            </a:r>
            <a:r>
              <a:rPr lang="en" sz="2000" u="sng" dirty="0">
                <a:solidFill>
                  <a:schemeClr val="accent5"/>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https://bit.ly/460mk1Y</a:t>
            </a:r>
            <a:endParaRPr lang="en-US" sz="2000">
              <a:solidFill>
                <a:schemeClr val="accent5"/>
              </a:solidFill>
              <a:highlight>
                <a:srgbClr val="FFFFFF"/>
              </a:highlight>
              <a:latin typeface="Oswald"/>
              <a:ea typeface="Oswald"/>
              <a:cs typeface="Oswald"/>
            </a:endParaRPr>
          </a:p>
          <a:p>
            <a:pPr marL="0" lvl="0" indent="0" algn="l" rtl="0">
              <a:lnSpc>
                <a:spcPct val="115000"/>
              </a:lnSpc>
              <a:spcBef>
                <a:spcPts val="0"/>
              </a:spcBef>
              <a:spcAft>
                <a:spcPts val="0"/>
              </a:spcAft>
              <a:buSzPts val="1800"/>
              <a:buNone/>
            </a:pPr>
            <a:endParaRPr sz="900" dirty="0">
              <a:solidFill>
                <a:schemeClr val="bg2">
                  <a:lumMod val="49000"/>
                </a:schemeClr>
              </a:solidFill>
            </a:endParaRPr>
          </a:p>
          <a:p>
            <a:pPr marL="0" lvl="0" indent="0" algn="l" rtl="0">
              <a:lnSpc>
                <a:spcPct val="115000"/>
              </a:lnSpc>
              <a:spcBef>
                <a:spcPts val="0"/>
              </a:spcBef>
              <a:spcAft>
                <a:spcPts val="0"/>
              </a:spcAft>
              <a:buSzPts val="1800"/>
              <a:buNone/>
            </a:pPr>
            <a:r>
              <a:rPr lang="en" sz="2000" dirty="0">
                <a:solidFill>
                  <a:schemeClr val="bg2">
                    <a:lumMod val="49000"/>
                  </a:schemeClr>
                </a:solidFill>
                <a:highlight>
                  <a:srgbClr val="FFFFFF"/>
                </a:highlight>
                <a:latin typeface="Oswald"/>
                <a:ea typeface="Oswald"/>
                <a:cs typeface="Oswald"/>
                <a:sym typeface="Oswald"/>
              </a:rPr>
              <a:t>Next, go to the following CS First Scratch </a:t>
            </a:r>
            <a:r>
              <a:rPr lang="en" sz="2000" u="sng" dirty="0">
                <a:solidFill>
                  <a:schemeClr val="accent5"/>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Link</a:t>
            </a:r>
            <a:r>
              <a:rPr lang="en" sz="2000" dirty="0">
                <a:solidFill>
                  <a:schemeClr val="accent5"/>
                </a:solidFill>
                <a:highlight>
                  <a:srgbClr val="FFFFFF"/>
                </a:highlight>
                <a:latin typeface="Oswald"/>
                <a:ea typeface="Oswald"/>
                <a:cs typeface="Oswald"/>
                <a:sym typeface="Oswald"/>
              </a:rPr>
              <a:t>: </a:t>
            </a:r>
            <a:r>
              <a:rPr lang="en" sz="2000" u="sng" dirty="0">
                <a:solidFill>
                  <a:schemeClr val="accent5"/>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https://bit.ly/3PexYzB</a:t>
            </a:r>
            <a:endParaRPr sz="2000">
              <a:solidFill>
                <a:schemeClr val="accent5"/>
              </a:solidFill>
              <a:highlight>
                <a:srgbClr val="FFFFFF"/>
              </a:highlight>
              <a:latin typeface="Oswald"/>
              <a:ea typeface="Oswald"/>
              <a:cs typeface="Oswald"/>
            </a:endParaRPr>
          </a:p>
          <a:p>
            <a:pPr marL="0" lvl="0" indent="0" algn="l" rtl="0">
              <a:lnSpc>
                <a:spcPct val="115000"/>
              </a:lnSpc>
              <a:spcBef>
                <a:spcPts val="0"/>
              </a:spcBef>
              <a:spcAft>
                <a:spcPts val="0"/>
              </a:spcAft>
              <a:buSzPts val="1800"/>
              <a:buNone/>
            </a:pPr>
            <a:r>
              <a:rPr lang="en" sz="2000" dirty="0">
                <a:solidFill>
                  <a:schemeClr val="bg2">
                    <a:lumMod val="49000"/>
                  </a:schemeClr>
                </a:solidFill>
                <a:highlight>
                  <a:srgbClr val="FFFFFF"/>
                </a:highlight>
                <a:latin typeface="Oswald"/>
                <a:ea typeface="Oswald"/>
                <a:cs typeface="Oswald"/>
                <a:sym typeface="Oswald"/>
              </a:rPr>
              <a:t>Click Sign in and Choose “I’m a student”</a:t>
            </a:r>
            <a:endParaRPr>
              <a:solidFill>
                <a:schemeClr val="bg2">
                  <a:lumMod val="49000"/>
                </a:schemeClr>
              </a:solidFill>
            </a:endParaRPr>
          </a:p>
          <a:p>
            <a:pPr marL="0" lvl="0" indent="0" algn="l" rtl="0">
              <a:lnSpc>
                <a:spcPct val="115000"/>
              </a:lnSpc>
              <a:spcBef>
                <a:spcPts val="0"/>
              </a:spcBef>
              <a:spcAft>
                <a:spcPts val="0"/>
              </a:spcAft>
              <a:buSzPts val="1800"/>
              <a:buNone/>
            </a:pPr>
            <a:r>
              <a:rPr lang="en" sz="2000" dirty="0">
                <a:solidFill>
                  <a:schemeClr val="bg2">
                    <a:lumMod val="49000"/>
                  </a:schemeClr>
                </a:solidFill>
                <a:highlight>
                  <a:srgbClr val="FFFFFF"/>
                </a:highlight>
                <a:latin typeface="Oswald"/>
                <a:ea typeface="Oswald"/>
                <a:cs typeface="Oswald"/>
                <a:sym typeface="Oswald"/>
              </a:rPr>
              <a:t>Click “File” menu and Choose “Load from your computer”</a:t>
            </a:r>
            <a:endParaRPr>
              <a:solidFill>
                <a:schemeClr val="bg2">
                  <a:lumMod val="49000"/>
                </a:schemeClr>
              </a:solidFill>
            </a:endParaRPr>
          </a:p>
          <a:p>
            <a:pPr marL="0" lvl="0" indent="0" algn="l" rtl="0">
              <a:lnSpc>
                <a:spcPct val="115000"/>
              </a:lnSpc>
              <a:spcBef>
                <a:spcPts val="0"/>
              </a:spcBef>
              <a:spcAft>
                <a:spcPts val="0"/>
              </a:spcAft>
              <a:buSzPts val="1800"/>
              <a:buNone/>
            </a:pPr>
            <a:r>
              <a:rPr lang="en" sz="2000" dirty="0">
                <a:solidFill>
                  <a:schemeClr val="bg2">
                    <a:lumMod val="49000"/>
                  </a:schemeClr>
                </a:solidFill>
                <a:highlight>
                  <a:srgbClr val="FFFFFF"/>
                </a:highlight>
                <a:latin typeface="Oswald"/>
                <a:ea typeface="Oswald"/>
                <a:cs typeface="Oswald"/>
                <a:sym typeface="Oswald"/>
              </a:rPr>
              <a:t>Now you can start debugging!!! Have fun!!!</a:t>
            </a:r>
            <a:endParaRPr sz="2000">
              <a:solidFill>
                <a:schemeClr val="bg2">
                  <a:lumMod val="49000"/>
                </a:schemeClr>
              </a:solidFill>
            </a:endParaRPr>
          </a:p>
        </p:txBody>
      </p:sp>
      <p:pic>
        <p:nvPicPr>
          <p:cNvPr id="175" name="Google Shape;175;p3"/>
          <p:cNvPicPr preferRelativeResize="0"/>
          <p:nvPr/>
        </p:nvPicPr>
        <p:blipFill rotWithShape="1">
          <a:blip r:embed="rId5">
            <a:alphaModFix/>
          </a:blip>
          <a:srcRect/>
          <a:stretch/>
        </p:blipFill>
        <p:spPr>
          <a:xfrm>
            <a:off x="6466788" y="2375555"/>
            <a:ext cx="1578413" cy="1860632"/>
          </a:xfrm>
          <a:prstGeom prst="rect">
            <a:avLst/>
          </a:prstGeom>
          <a:noFill/>
          <a:ln>
            <a:noFill/>
          </a:ln>
        </p:spPr>
      </p:pic>
      <p:sp>
        <p:nvSpPr>
          <p:cNvPr id="176" name="Google Shape;176;p3"/>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In this project, when the green flag is clicked, Coco firstly should say ‘’Woof! Woof!" in a speech bubble and next as a sound. But the sound happens before the speech bubble- and Coco only makes one ‘Woof!’ sound! How can we debug this?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3:</a:t>
            </a:r>
            <a:endParaRPr/>
          </a:p>
        </p:txBody>
      </p:sp>
      <p:sp>
        <p:nvSpPr>
          <p:cNvPr id="182" name="Google Shape;18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800" dirty="0">
                <a:solidFill>
                  <a:schemeClr val="bg2">
                    <a:lumMod val="49000"/>
                  </a:schemeClr>
                </a:solidFill>
                <a:highlight>
                  <a:srgbClr val="FFFFFF"/>
                </a:highlight>
                <a:latin typeface="Oswald"/>
                <a:ea typeface="Oswald"/>
                <a:cs typeface="Oswald"/>
                <a:sym typeface="Oswald"/>
              </a:rPr>
              <a:t>To debug, download the .sb3 file from the following</a:t>
            </a:r>
            <a:r>
              <a:rPr lang="en" sz="1800" dirty="0">
                <a:solidFill>
                  <a:schemeClr val="accent5"/>
                </a:solidFill>
                <a:highlight>
                  <a:srgbClr val="FFFFFF"/>
                </a:highlight>
                <a:latin typeface="Oswald"/>
                <a:ea typeface="Oswald"/>
                <a:cs typeface="Oswald"/>
                <a:sym typeface="Oswald"/>
              </a:rPr>
              <a:t> </a:t>
            </a:r>
            <a:r>
              <a:rPr lang="en" sz="1800" u="sng" dirty="0">
                <a:solidFill>
                  <a:schemeClr val="accent5"/>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link</a:t>
            </a:r>
            <a:r>
              <a:rPr lang="en" sz="1100" dirty="0">
                <a:solidFill>
                  <a:schemeClr val="accent5"/>
                </a:solidFill>
              </a:rPr>
              <a:t>: </a:t>
            </a:r>
            <a:r>
              <a:rPr lang="en" u="sng" dirty="0">
                <a:solidFill>
                  <a:schemeClr val="accent5"/>
                </a:solidFill>
                <a:highlight>
                  <a:srgbClr val="FFFFFF"/>
                </a:highlight>
                <a:latin typeface="Oswald"/>
                <a:hlinkClick r:id="rId3">
                  <a:extLst>
                    <a:ext uri="{A12FA001-AC4F-418D-AE19-62706E023703}">
                      <ahyp:hlinkClr xmlns:ahyp="http://schemas.microsoft.com/office/drawing/2018/hyperlinkcolor" val="tx"/>
                    </a:ext>
                  </a:extLst>
                </a:hlinkClick>
              </a:rPr>
              <a:t>https://bit.ly/3RfWliX</a:t>
            </a:r>
            <a:r>
              <a:rPr lang="en" dirty="0">
                <a:solidFill>
                  <a:schemeClr val="accent5"/>
                </a:solidFill>
              </a:rPr>
              <a:t> </a:t>
            </a:r>
            <a:endParaRPr lang="en-US">
              <a:solidFill>
                <a:schemeClr val="accent5"/>
              </a:solidFill>
            </a:endParaRPr>
          </a:p>
          <a:p>
            <a:pPr marL="0" lvl="0" indent="0" algn="l" rtl="0">
              <a:lnSpc>
                <a:spcPct val="115000"/>
              </a:lnSpc>
              <a:spcBef>
                <a:spcPts val="0"/>
              </a:spcBef>
              <a:spcAft>
                <a:spcPts val="0"/>
              </a:spcAft>
              <a:buSzPts val="1800"/>
              <a:buNone/>
            </a:pPr>
            <a:r>
              <a:rPr lang="en" sz="1800" dirty="0">
                <a:solidFill>
                  <a:schemeClr val="bg2">
                    <a:lumMod val="49000"/>
                  </a:schemeClr>
                </a:solidFill>
                <a:highlight>
                  <a:srgbClr val="FFFFFF"/>
                </a:highlight>
                <a:latin typeface="Oswald"/>
                <a:ea typeface="Oswald"/>
                <a:cs typeface="Oswald"/>
                <a:sym typeface="Oswald"/>
              </a:rPr>
              <a:t>Next, go to the following CS First Scratch </a:t>
            </a:r>
            <a:r>
              <a:rPr lang="en" sz="1800" u="sng" dirty="0">
                <a:solidFill>
                  <a:schemeClr val="accent5"/>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Link</a:t>
            </a:r>
            <a:r>
              <a:rPr lang="en" sz="1800" dirty="0">
                <a:solidFill>
                  <a:schemeClr val="accent5"/>
                </a:solidFill>
                <a:highlight>
                  <a:srgbClr val="FFFFFF"/>
                </a:highlight>
                <a:latin typeface="Oswald"/>
                <a:ea typeface="Oswald"/>
                <a:cs typeface="Oswald"/>
                <a:sym typeface="Oswald"/>
              </a:rPr>
              <a:t>: </a:t>
            </a:r>
            <a:r>
              <a:rPr lang="en" sz="1800" u="sng" dirty="0">
                <a:solidFill>
                  <a:schemeClr val="accent5"/>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https://bit.ly/3PexYzB</a:t>
            </a:r>
            <a:endParaRPr sz="1800">
              <a:solidFill>
                <a:schemeClr val="accent5"/>
              </a:solidFill>
              <a:highlight>
                <a:srgbClr val="FFFFFF"/>
              </a:highlight>
              <a:latin typeface="Oswald"/>
              <a:ea typeface="Oswald"/>
              <a:cs typeface="Oswald"/>
            </a:endParaRPr>
          </a:p>
          <a:p>
            <a:pPr marL="0" lvl="0" indent="0" algn="l" rtl="0">
              <a:lnSpc>
                <a:spcPct val="115000"/>
              </a:lnSpc>
              <a:spcBef>
                <a:spcPts val="0"/>
              </a:spcBef>
              <a:spcAft>
                <a:spcPts val="0"/>
              </a:spcAft>
              <a:buSzPts val="1800"/>
              <a:buNone/>
            </a:pPr>
            <a:r>
              <a:rPr lang="en" sz="1800" dirty="0">
                <a:solidFill>
                  <a:schemeClr val="bg2">
                    <a:lumMod val="49000"/>
                  </a:schemeClr>
                </a:solidFill>
                <a:highlight>
                  <a:srgbClr val="FFFFFF"/>
                </a:highlight>
                <a:latin typeface="Oswald"/>
                <a:ea typeface="Oswald"/>
                <a:cs typeface="Oswald"/>
                <a:sym typeface="Oswald"/>
              </a:rPr>
              <a:t>Click Sign in and Choose “I’m a student”</a:t>
            </a:r>
            <a:endParaRPr>
              <a:solidFill>
                <a:schemeClr val="bg2">
                  <a:lumMod val="49000"/>
                </a:schemeClr>
              </a:solidFill>
            </a:endParaRPr>
          </a:p>
          <a:p>
            <a:pPr marL="0" lvl="0" indent="0" algn="l" rtl="0">
              <a:lnSpc>
                <a:spcPct val="115000"/>
              </a:lnSpc>
              <a:spcBef>
                <a:spcPts val="0"/>
              </a:spcBef>
              <a:spcAft>
                <a:spcPts val="0"/>
              </a:spcAft>
              <a:buSzPts val="1800"/>
              <a:buNone/>
            </a:pPr>
            <a:r>
              <a:rPr lang="en" sz="1800" dirty="0">
                <a:solidFill>
                  <a:schemeClr val="bg2">
                    <a:lumMod val="49000"/>
                  </a:schemeClr>
                </a:solidFill>
                <a:highlight>
                  <a:srgbClr val="FFFFFF"/>
                </a:highlight>
                <a:latin typeface="Oswald"/>
                <a:ea typeface="Oswald"/>
                <a:cs typeface="Oswald"/>
                <a:sym typeface="Oswald"/>
              </a:rPr>
              <a:t>Click “File” menu and Choose “Load from your computer”</a:t>
            </a:r>
            <a:endParaRPr>
              <a:solidFill>
                <a:schemeClr val="bg2">
                  <a:lumMod val="49000"/>
                </a:schemeClr>
              </a:solidFill>
            </a:endParaRPr>
          </a:p>
          <a:p>
            <a:pPr marL="0" lvl="0" indent="0" algn="l" rtl="0">
              <a:lnSpc>
                <a:spcPct val="115000"/>
              </a:lnSpc>
              <a:spcBef>
                <a:spcPts val="0"/>
              </a:spcBef>
              <a:spcAft>
                <a:spcPts val="0"/>
              </a:spcAft>
              <a:buSzPts val="1800"/>
              <a:buNone/>
            </a:pPr>
            <a:r>
              <a:rPr lang="en" sz="1800" dirty="0">
                <a:solidFill>
                  <a:schemeClr val="bg2">
                    <a:lumMod val="49000"/>
                  </a:schemeClr>
                </a:solidFill>
                <a:highlight>
                  <a:srgbClr val="FFFFFF"/>
                </a:highlight>
                <a:latin typeface="Oswald"/>
                <a:ea typeface="Oswald"/>
                <a:cs typeface="Oswald"/>
                <a:sym typeface="Oswald"/>
              </a:rPr>
              <a:t>Now you can start debugging!!! Have fun!!!</a:t>
            </a:r>
            <a:endParaRPr>
              <a:solidFill>
                <a:schemeClr val="bg2">
                  <a:lumMod val="49000"/>
                </a:schemeClr>
              </a:solidFill>
            </a:endParaRPr>
          </a:p>
          <a:p>
            <a:pPr marL="0" lvl="0" indent="0" algn="l" rtl="0">
              <a:lnSpc>
                <a:spcPct val="115000"/>
              </a:lnSpc>
              <a:spcBef>
                <a:spcPts val="0"/>
              </a:spcBef>
              <a:spcAft>
                <a:spcPts val="0"/>
              </a:spcAft>
              <a:buClr>
                <a:schemeClr val="dk1"/>
              </a:buClr>
              <a:buSzPts val="1100"/>
              <a:buFont typeface="Arial"/>
              <a:buNone/>
            </a:pPr>
            <a:endParaRPr/>
          </a:p>
        </p:txBody>
      </p:sp>
      <p:pic>
        <p:nvPicPr>
          <p:cNvPr id="183" name="Google Shape;183;p4"/>
          <p:cNvPicPr preferRelativeResize="0"/>
          <p:nvPr/>
        </p:nvPicPr>
        <p:blipFill rotWithShape="1">
          <a:blip r:embed="rId5">
            <a:alphaModFix/>
          </a:blip>
          <a:srcRect/>
          <a:stretch/>
        </p:blipFill>
        <p:spPr>
          <a:xfrm>
            <a:off x="6052008" y="2290713"/>
            <a:ext cx="1993194" cy="1945474"/>
          </a:xfrm>
          <a:prstGeom prst="rect">
            <a:avLst/>
          </a:prstGeom>
          <a:noFill/>
          <a:ln>
            <a:noFill/>
          </a:ln>
        </p:spPr>
      </p:pic>
      <p:sp>
        <p:nvSpPr>
          <p:cNvPr id="184" name="Google Shape;184;p4"/>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When the green flag is clicked, both Coco and Pascal should respond to Pearl and say "Hi, Pearl!". But only Pascal responds and says "Hi, Pearl!". How do we fix the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6</Slides>
  <Notes>6</Notes>
  <HiddenSlides>0</HiddenSlide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Gameday</vt:lpstr>
      <vt:lpstr>Simple Light</vt:lpstr>
      <vt:lpstr>Student slides</vt:lpstr>
      <vt:lpstr>Warm up</vt:lpstr>
      <vt:lpstr>PowerPoint Presentation</vt:lpstr>
      <vt:lpstr>Debugging Challenge 1:</vt:lpstr>
      <vt:lpstr>Debugging Challenge 2:</vt:lpstr>
      <vt:lpstr>Debugging Challenge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13</cp:revision>
  <dcterms:modified xsi:type="dcterms:W3CDTF">2024-12-18T20:18:43Z</dcterms:modified>
</cp:coreProperties>
</file>