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embeddedFontLst>
    <p:embeddedFont>
      <p:font typeface="Open Sans" panose="020B0606030504020204" pitchFamily="34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jxPBlqV9XCTx9s1qKuv80YM4PL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5" Type="http://schemas.openxmlformats.org/officeDocument/2006/relationships/notesMaster" Target="notesMasters/notesMaster1.xml"/><Relationship Id="rId1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0" name="Google Shape;11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/>
          <p:nvPr/>
        </p:nvSpPr>
        <p:spPr>
          <a:xfrm>
            <a:off x="0" y="6727600"/>
            <a:ext cx="12192000" cy="13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5"/>
          <p:cNvSpPr txBox="1">
            <a:spLocks noGrp="1"/>
          </p:cNvSpPr>
          <p:nvPr>
            <p:ph type="title"/>
          </p:nvPr>
        </p:nvSpPr>
        <p:spPr>
          <a:xfrm>
            <a:off x="415600" y="421233"/>
            <a:ext cx="11360800" cy="1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body" idx="1"/>
          </p:nvPr>
        </p:nvSpPr>
        <p:spPr>
          <a:xfrm>
            <a:off x="415600" y="1633633"/>
            <a:ext cx="11360800" cy="44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marL="1371600" lvl="2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1828800" lvl="3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marL="2286000" lvl="4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marL="2743200" lvl="5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marL="3200400" lvl="6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marL="3657600" lvl="7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marL="4114800" lvl="8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lvl="0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ropbox.com/s/c5lcbrrhngpti5i/changesize.mp4?st=5psn9874&amp;dl=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cratch.mit.edu/projects/674210064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EFD8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"/>
          <p:cNvSpPr txBox="1">
            <a:spLocks noGrp="1"/>
          </p:cNvSpPr>
          <p:nvPr>
            <p:ph type="title"/>
          </p:nvPr>
        </p:nvSpPr>
        <p:spPr>
          <a:xfrm>
            <a:off x="415600" y="421233"/>
            <a:ext cx="11360800" cy="1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lang="en"/>
              <a:t>Change Size</a:t>
            </a:r>
            <a:endParaRPr/>
          </a:p>
        </p:txBody>
      </p:sp>
      <p:pic>
        <p:nvPicPr>
          <p:cNvPr id="94" name="Google Shape;94;p1" title="Screen Recording 2022-01-29 at 9.41.40 PM.mov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28867" y="1529633"/>
            <a:ext cx="6096000" cy="45720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"/>
          <p:cNvSpPr txBox="1"/>
          <p:nvPr/>
        </p:nvSpPr>
        <p:spPr>
          <a:xfrm>
            <a:off x="7327233" y="1515967"/>
            <a:ext cx="4620000" cy="30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609585" marR="0" lvl="0" indent="-39792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AutoNum type="arabicPeriod"/>
            </a:pPr>
            <a:r>
              <a:rPr lang="en"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Play the video on the left by right-clicking the link and pasting it into your browser. </a:t>
            </a:r>
            <a:endParaRPr sz="16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09585" marR="0" lvl="0" indent="-39792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AutoNum type="arabicPeriod"/>
            </a:pPr>
            <a:r>
              <a:rPr lang="en"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 to the next slide</a:t>
            </a:r>
            <a:endParaRPr sz="16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09585" marR="0" lvl="0" indent="-39792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AutoNum type="arabicPeriod"/>
            </a:pPr>
            <a:r>
              <a:rPr lang="en"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Place the blocks under the green flag in the correct order by moving them from left to right.</a:t>
            </a:r>
            <a:endParaRPr sz="16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09585" marR="0" lvl="0" indent="-39792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AutoNum type="arabicPeriod"/>
            </a:pPr>
            <a:r>
              <a:rPr lang="en"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Once the code matches the video, you are done!</a:t>
            </a:r>
            <a:endParaRPr sz="16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09585" marR="0" lvl="0" indent="-4063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AutoNum type="arabicPeriod"/>
            </a:pPr>
            <a:r>
              <a:rPr lang="en"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 can check your answer by seeing the solution image or clicking the solution link.</a:t>
            </a:r>
            <a:endParaRPr sz="24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EFD8"/>
        </a:solidFill>
        <a:effectLst/>
      </p:bgPr>
    </p:bg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0" name="Google Shape;100;p2"/>
          <p:cNvCxnSpPr/>
          <p:nvPr/>
        </p:nvCxnSpPr>
        <p:spPr>
          <a:xfrm>
            <a:off x="6140833" y="29867"/>
            <a:ext cx="30000" cy="6723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1" name="Google Shape;101;p2"/>
          <p:cNvSpPr txBox="1"/>
          <p:nvPr/>
        </p:nvSpPr>
        <p:spPr>
          <a:xfrm>
            <a:off x="747067" y="224134"/>
            <a:ext cx="47364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                        Mixed Code</a:t>
            </a:r>
            <a:endParaRPr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2" name="Google Shape;102;p2"/>
          <p:cNvSpPr txBox="1"/>
          <p:nvPr/>
        </p:nvSpPr>
        <p:spPr>
          <a:xfrm>
            <a:off x="6828200" y="224133"/>
            <a:ext cx="47364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             Your Answer</a:t>
            </a:r>
            <a:endParaRPr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03" name="Google Shape;103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486665" y="1014818"/>
            <a:ext cx="1719811" cy="8831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67668" y="3856551"/>
            <a:ext cx="4235741" cy="8831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40167" y="2209667"/>
            <a:ext cx="2331467" cy="8831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2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352202" y="1631611"/>
            <a:ext cx="5359401" cy="72118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2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497567" y="912800"/>
            <a:ext cx="3327445" cy="8831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EFD8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"/>
          <p:cNvSpPr txBox="1">
            <a:spLocks noGrp="1"/>
          </p:cNvSpPr>
          <p:nvPr>
            <p:ph type="title"/>
          </p:nvPr>
        </p:nvSpPr>
        <p:spPr>
          <a:xfrm>
            <a:off x="415600" y="421233"/>
            <a:ext cx="11360800" cy="1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lang="en"/>
              <a:t>Change Size - Possible </a:t>
            </a:r>
            <a:r>
              <a:rPr lang="en" u="sng">
                <a:solidFill>
                  <a:schemeClr val="hlink"/>
                </a:solidFill>
                <a:hlinkClick r:id="rId3"/>
              </a:rPr>
              <a:t>Solution</a:t>
            </a:r>
            <a:endParaRPr/>
          </a:p>
        </p:txBody>
      </p:sp>
      <p:pic>
        <p:nvPicPr>
          <p:cNvPr id="113" name="Google Shape;113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91267" y="1529634"/>
            <a:ext cx="8293992" cy="47695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</Words>
  <Application>Microsoft Office PowerPoint</Application>
  <PresentationFormat>Widescreen</PresentationFormat>
  <Paragraphs>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Open Sans</vt:lpstr>
      <vt:lpstr>Times New Roman</vt:lpstr>
      <vt:lpstr>Calibri</vt:lpstr>
      <vt:lpstr>Arial</vt:lpstr>
      <vt:lpstr>Office Theme</vt:lpstr>
      <vt:lpstr>Change Size</vt:lpstr>
      <vt:lpstr>PowerPoint Presentation</vt:lpstr>
      <vt:lpstr>Change Size - Possible Solution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john manchester</dc:creator>
  <cp:lastModifiedBy>Franziska Iffland</cp:lastModifiedBy>
  <cp:revision>1</cp:revision>
  <dcterms:created xsi:type="dcterms:W3CDTF">2022-04-20T23:12:09Z</dcterms:created>
  <dcterms:modified xsi:type="dcterms:W3CDTF">2024-12-19T18:57:58Z</dcterms:modified>
</cp:coreProperties>
</file>