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
  </p:notesMasterIdLst>
  <p:sldIdLst>
    <p:sldId id="256" r:id="rId3"/>
    <p:sldId id="257" r:id="rId4"/>
    <p:sldId id="258" r:id="rId5"/>
    <p:sldId id="262" r:id="rId6"/>
    <p:sldId id="263" r:id="rId7"/>
    <p:sldId id="264" r:id="rId8"/>
  </p:sldIdLst>
  <p:sldSz cx="9144000" cy="5143500" type="screen16x9"/>
  <p:notesSz cx="6858000" cy="9144000"/>
  <p:embeddedFontLst>
    <p:embeddedFont>
      <p:font typeface="Alfa Slab One" panose="020B0604020202020204" charset="0"/>
      <p:regular r:id="rId10"/>
    </p:embeddedFont>
    <p:embeddedFont>
      <p:font typeface="Bebas Neue" panose="020B0606020202050201" pitchFamily="34" charset="0"/>
      <p:regular r:id="rId11"/>
    </p:embeddedFont>
    <p:embeddedFont>
      <p:font typeface="Monoton" panose="020B0604020202020204" charset="0"/>
      <p:regular r:id="rId12"/>
    </p:embeddedFont>
    <p:embeddedFont>
      <p:font typeface="Montserrat" panose="00000500000000000000" pitchFamily="2" charset="0"/>
      <p:regular r:id="rId13"/>
      <p:bold r:id="rId14"/>
      <p:italic r:id="rId15"/>
      <p:boldItalic r:id="rId16"/>
    </p:embeddedFont>
    <p:embeddedFont>
      <p:font typeface="Oswald" panose="00000500000000000000" pitchFamily="2" charset="0"/>
      <p:regular r:id="rId17"/>
      <p:bold r:id="rId18"/>
    </p:embeddedFont>
    <p:embeddedFont>
      <p:font typeface="Proxima Nova"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p/iNBVcYZ4mZyFB4H9NNBGn9a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81f7abfda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081f7abfda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81f7abfda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081f7abfda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6"/>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48"/>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48"/>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48"/>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48"/>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48"/>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2081f7abfda_0_2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2081f7abfda_0_2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g2081f7abfda_0_2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g2081f7abfda_0_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g2081f7abfda_0_2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1" name="Google Shape;71;g2081f7abfda_0_2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g2081f7abfda_0_2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2081f7abfda_0_2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g2081f7abfda_0_2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g2081f7abfda_0_2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081f7abfda_0_2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g2081f7abfda_0_2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2081f7abfda_0_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2081f7abfda_0_2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g2081f7abfda_0_2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g2081f7abfda_0_25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6" name="Google Shape;86;g2081f7abfda_0_25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g2081f7abfda_0_2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g2081f7abfda_0_2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0" name="Google Shape;90;g2081f7abfda_0_2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g2081f7abfda_0_25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081f7abfda_0_25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4" name="Google Shape;94;g2081f7abfda_0_25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g2081f7abfda_0_2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g2081f7abfda_0_2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g2081f7abfda_0_26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9" name="Google Shape;99;g2081f7abfda_0_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g2081f7abfda_0_26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81f7abfda_0_26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g2081f7abfda_0_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43"/>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44"/>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44"/>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g2081f7abfda_0_2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1" name="Google Shape;61;g2081f7abfda_0_2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2" name="Google Shape;62;g2081f7abfda_0_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bit.ly/3RcpLyo"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9" name="Google Shape;109;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 Planning an animation</a:t>
            </a:r>
            <a:endParaRPr sz="3000"/>
          </a:p>
        </p:txBody>
      </p:sp>
      <p:pic>
        <p:nvPicPr>
          <p:cNvPr id="110" name="Google Shape;110;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11" name="Google Shape;111;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12" name="Google Shape;112;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chemeClr val="hlink"/>
                </a:solidFill>
                <a:latin typeface="Arial"/>
                <a:ea typeface="Arial"/>
                <a:cs typeface="Arial"/>
                <a:sym typeface="Arial"/>
                <a:hlinkClick r:id="rId5"/>
              </a:rPr>
              <a:t>achutchison1@ua.edu</a:t>
            </a:r>
            <a:r>
              <a:rPr lang="en" sz="800" b="1" i="0" u="none" strike="noStrike" cap="none">
                <a:solidFill>
                  <a:srgbClr val="F16666"/>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113" name="Google Shape;113;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Grades </a:t>
            </a:r>
            <a:r>
              <a:rPr lang="en" sz="2000">
                <a:latin typeface="Bebas Neue"/>
                <a:ea typeface="Bebas Neue"/>
                <a:cs typeface="Bebas Neue"/>
                <a:sym typeface="Bebas Neue"/>
              </a:rPr>
              <a:t>5</a:t>
            </a:r>
            <a:r>
              <a:rPr lang="en" sz="2000" b="0" i="0" u="none" strike="noStrike" cap="none">
                <a:solidFill>
                  <a:srgbClr val="000000"/>
                </a:solidFill>
                <a:latin typeface="Bebas Neue"/>
                <a:ea typeface="Bebas Neue"/>
                <a:cs typeface="Bebas Neue"/>
                <a:sym typeface="Bebas Neue"/>
              </a:rPr>
              <a:t> &amp; </a:t>
            </a:r>
            <a:r>
              <a:rPr lang="en" sz="2000">
                <a:latin typeface="Bebas Neue"/>
                <a:ea typeface="Bebas Neue"/>
                <a:cs typeface="Bebas Neue"/>
                <a:sym typeface="Bebas Neue"/>
              </a:rPr>
              <a:t>6</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081f7abfda_0_1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up</a:t>
            </a:r>
            <a:endParaRPr/>
          </a:p>
        </p:txBody>
      </p:sp>
      <p:sp>
        <p:nvSpPr>
          <p:cNvPr id="119" name="Google Shape;119;g2081f7abfda_0_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Open Scratch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120" name="Google Shape;120;g2081f7abfda_0_136"/>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081f7abfda_0_142"/>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126" name="Google Shape;126;g2081f7abfda_0_142"/>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127" name="Google Shape;127;g2081f7abfda_0_142"/>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128" name="Google Shape;128;g2081f7abfda_0_142"/>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129" name="Google Shape;129;g2081f7abfda_0_142"/>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130" name="Google Shape;130;g2081f7abfda_0_142"/>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131" name="Google Shape;131;g2081f7abfda_0_142"/>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2081f7abfda_0_142"/>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081f7abfda_0_142"/>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081f7abfda_0_142"/>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081f7abfda_0_142"/>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136" name="Google Shape;136;g2081f7abfda_0_142"/>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137" name="Google Shape;137;g2081f7abfda_0_142"/>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138" name="Google Shape;138;g2081f7abfda_0_142"/>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139" name="Google Shape;139;g2081f7abfda_0_142"/>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140" name="Google Shape;140;g2081f7abfda_0_142"/>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141" name="Google Shape;141;g2081f7abfda_0_142"/>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2" name="Google Shape;142;g2081f7abfda_0_142"/>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3" name="Google Shape;143;g2081f7abfda_0_142"/>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144" name="Google Shape;144;g2081f7abfda_0_142"/>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145" name="Google Shape;145;g2081f7abfda_0_142"/>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146" name="Google Shape;146;g2081f7abfda_0_142"/>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147" name="Google Shape;147;g2081f7abfda_0_142"/>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148" name="Google Shape;148;g2081f7abfda_0_142"/>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149" name="Google Shape;149;g2081f7abfda_0_142"/>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150" name="Google Shape;150;g2081f7abfda_0_142"/>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151" name="Google Shape;151;g2081f7abfda_0_142"/>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152" name="Google Shape;152;g2081f7abfda_0_142"/>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53" name="Google Shape;153;g2081f7abfda_0_142"/>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154" name="Google Shape;154;g2081f7abfda_0_142"/>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155" name="Google Shape;155;g2081f7abfda_0_142"/>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156" name="Google Shape;156;g2081f7abfda_0_142"/>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157" name="Google Shape;157;g2081f7abfda_0_142"/>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158" name="Google Shape;158;g2081f7abfda_0_142"/>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081f7abfda_0_142"/>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1:</a:t>
            </a:r>
            <a:endParaRPr/>
          </a:p>
        </p:txBody>
      </p:sp>
      <p:sp>
        <p:nvSpPr>
          <p:cNvPr id="165" name="Google Shape;165;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To debug, download the .sb3 file from the following</a:t>
            </a:r>
            <a:r>
              <a:rPr lang="en" sz="2000">
                <a:solidFill>
                  <a:schemeClr val="hlink"/>
                </a:solidFill>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3"/>
              </a:rPr>
              <a:t>link</a:t>
            </a:r>
            <a:r>
              <a:rPr lang="en" sz="1200">
                <a:latin typeface="Arial"/>
                <a:ea typeface="Arial"/>
                <a:cs typeface="Arial"/>
                <a:sym typeface="Arial"/>
              </a:rPr>
              <a:t>:</a:t>
            </a:r>
            <a:r>
              <a:rPr lang="en" sz="1200">
                <a:solidFill>
                  <a:schemeClr val="hlink"/>
                </a:solidFill>
                <a:uFill>
                  <a:noFill/>
                </a:uFill>
                <a:latin typeface="Arial"/>
                <a:ea typeface="Arial"/>
                <a:cs typeface="Arial"/>
                <a:sym typeface="Arial"/>
                <a:hlinkClick r:id="rId3"/>
              </a:rPr>
              <a:t> </a:t>
            </a:r>
            <a:r>
              <a:rPr lang="en" sz="2000" u="sng">
                <a:solidFill>
                  <a:schemeClr val="hlink"/>
                </a:solidFill>
                <a:highlight>
                  <a:srgbClr val="FFFFFF"/>
                </a:highlight>
                <a:latin typeface="Oswald"/>
                <a:ea typeface="Oswald"/>
                <a:cs typeface="Oswald"/>
                <a:sym typeface="Oswald"/>
                <a:hlinkClick r:id="rId3"/>
              </a:rPr>
              <a:t>https://bit.ly/3RcpLyo</a:t>
            </a:r>
            <a:endParaRPr sz="2000" u="sng">
              <a:solidFill>
                <a:schemeClr val="hlink"/>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Next, go to the following CS First Scratch</a:t>
            </a:r>
            <a:r>
              <a:rPr lang="en" sz="2000">
                <a:solidFill>
                  <a:schemeClr val="hlink"/>
                </a:solidFill>
                <a:highlight>
                  <a:srgbClr val="FFFFFF"/>
                </a:highlight>
                <a:uFill>
                  <a:noFill/>
                </a:uFill>
                <a:latin typeface="Oswald"/>
                <a:ea typeface="Oswald"/>
                <a:cs typeface="Oswald"/>
                <a:sym typeface="Oswald"/>
                <a:hlinkClick r:id="rId4"/>
              </a:rPr>
              <a:t> </a:t>
            </a:r>
            <a:r>
              <a:rPr lang="en" sz="2000" u="sng">
                <a:solidFill>
                  <a:schemeClr val="hlink"/>
                </a:solidFill>
                <a:highlight>
                  <a:srgbClr val="FFFFFF"/>
                </a:highlight>
                <a:latin typeface="Oswald"/>
                <a:ea typeface="Oswald"/>
                <a:cs typeface="Oswald"/>
                <a:sym typeface="Oswald"/>
                <a:hlinkClick r:id="rId4"/>
              </a:rPr>
              <a:t>Link</a:t>
            </a:r>
            <a:r>
              <a:rPr lang="en" sz="2000">
                <a:highlight>
                  <a:srgbClr val="FFFFFF"/>
                </a:highlight>
                <a:latin typeface="Oswald"/>
                <a:ea typeface="Oswald"/>
                <a:cs typeface="Oswald"/>
                <a:sym typeface="Oswald"/>
              </a:rPr>
              <a:t>:</a:t>
            </a:r>
            <a:r>
              <a:rPr lang="en" sz="2000">
                <a:solidFill>
                  <a:schemeClr val="hlink"/>
                </a:solidFill>
                <a:highlight>
                  <a:srgbClr val="FFFFFF"/>
                </a:highlight>
                <a:uFill>
                  <a:noFill/>
                </a:uFill>
                <a:latin typeface="Oswald"/>
                <a:ea typeface="Oswald"/>
                <a:cs typeface="Oswald"/>
                <a:sym typeface="Oswald"/>
                <a:hlinkClick r:id="rId4"/>
              </a:rPr>
              <a:t> </a:t>
            </a:r>
            <a:r>
              <a:rPr lang="en" sz="2000" u="sng">
                <a:solidFill>
                  <a:schemeClr val="hlink"/>
                </a:solidFill>
                <a:highlight>
                  <a:srgbClr val="FFFFFF"/>
                </a:highlight>
                <a:latin typeface="Oswald"/>
                <a:ea typeface="Oswald"/>
                <a:cs typeface="Oswald"/>
                <a:sym typeface="Oswald"/>
                <a:hlinkClick r:id="rId4"/>
              </a:rPr>
              <a:t>https://bit.ly/3PexYzB</a:t>
            </a:r>
            <a:endParaRPr sz="2000" u="sng">
              <a:solidFill>
                <a:schemeClr val="hlink"/>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Click Sign in and Choose “I’m a student”</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Click “File” menu and Choose “Load from your computer”</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Now you can start debugging!!! Have fun!!!</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endParaRPr sz="2000">
              <a:solidFill>
                <a:schemeClr val="dk1"/>
              </a:solidFill>
              <a:highlight>
                <a:srgbClr val="FFFFFF"/>
              </a:highlight>
              <a:latin typeface="Oswald"/>
              <a:ea typeface="Oswald"/>
              <a:cs typeface="Oswald"/>
              <a:sym typeface="Oswald"/>
            </a:endParaRPr>
          </a:p>
        </p:txBody>
      </p:sp>
      <p:pic>
        <p:nvPicPr>
          <p:cNvPr id="166" name="Google Shape;166;p2"/>
          <p:cNvPicPr preferRelativeResize="0"/>
          <p:nvPr/>
        </p:nvPicPr>
        <p:blipFill rotWithShape="1">
          <a:blip r:embed="rId5">
            <a:alphaModFix/>
          </a:blip>
          <a:srcRect/>
          <a:stretch/>
        </p:blipFill>
        <p:spPr>
          <a:xfrm>
            <a:off x="6445276" y="2071338"/>
            <a:ext cx="2340876" cy="3003475"/>
          </a:xfrm>
          <a:prstGeom prst="rect">
            <a:avLst/>
          </a:prstGeom>
          <a:noFill/>
          <a:ln>
            <a:noFill/>
          </a:ln>
        </p:spPr>
      </p:pic>
      <p:sp>
        <p:nvSpPr>
          <p:cNvPr id="167" name="Google Shape;167;p2"/>
          <p:cNvSpPr txBox="1"/>
          <p:nvPr/>
        </p:nvSpPr>
        <p:spPr>
          <a:xfrm>
            <a:off x="311700" y="3407425"/>
            <a:ext cx="460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highlight>
                  <a:srgbClr val="FFFFFF"/>
                </a:highlight>
                <a:latin typeface="Arial"/>
                <a:ea typeface="Arial"/>
                <a:cs typeface="Arial"/>
                <a:sym typeface="Arial"/>
              </a:rPr>
              <a:t>Challenge: </a:t>
            </a:r>
            <a:r>
              <a:rPr lang="en" sz="1200" b="0" i="0" u="none" strike="noStrike" cap="non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sz="1400" b="0" i="0" u="none" strike="noStrike" cap="none">
              <a:solidFill>
                <a:srgbClr val="000000"/>
              </a:solidFill>
              <a:latin typeface="Arial"/>
              <a:ea typeface="Arial"/>
              <a:cs typeface="Arial"/>
              <a:sym typeface="Arial"/>
            </a:endParaRPr>
          </a:p>
        </p:txBody>
      </p:sp>
      <p:pic>
        <p:nvPicPr>
          <p:cNvPr id="168" name="Google Shape;168;p2"/>
          <p:cNvPicPr preferRelativeResize="0"/>
          <p:nvPr/>
        </p:nvPicPr>
        <p:blipFill rotWithShape="1">
          <a:blip r:embed="rId6">
            <a:alphaModFix/>
          </a:blip>
          <a:srcRect/>
          <a:stretch/>
        </p:blipFill>
        <p:spPr>
          <a:xfrm>
            <a:off x="5035400" y="2689400"/>
            <a:ext cx="1140250" cy="1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2:</a:t>
            </a:r>
            <a:endParaRPr/>
          </a:p>
        </p:txBody>
      </p:sp>
      <p:sp>
        <p:nvSpPr>
          <p:cNvPr id="174" name="Google Shape;17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download the .sb3 file from the following </a:t>
            </a:r>
            <a:r>
              <a:rPr lang="en" sz="2000" u="sng">
                <a:solidFill>
                  <a:schemeClr val="dk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200">
                <a:solidFill>
                  <a:schemeClr val="dk1"/>
                </a:solidFill>
              </a:rPr>
              <a:t>: </a:t>
            </a:r>
            <a:r>
              <a:rPr lang="en" sz="2000" u="sng">
                <a:solidFill>
                  <a:schemeClr val="dk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https://bit.ly/460mk1Y</a:t>
            </a:r>
            <a:endParaRPr sz="2000">
              <a:solidFill>
                <a:schemeClr val="dk1"/>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endParaRPr sz="900"/>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go to the following CS First Scratch </a:t>
            </a:r>
            <a:r>
              <a:rPr lang="en" sz="2000" u="sng">
                <a:solidFill>
                  <a:schemeClr val="dk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2000">
                <a:solidFill>
                  <a:schemeClr val="dk1"/>
                </a:solidFill>
                <a:highlight>
                  <a:srgbClr val="FFFFFF"/>
                </a:highlight>
                <a:latin typeface="Oswald"/>
                <a:ea typeface="Oswald"/>
                <a:cs typeface="Oswald"/>
                <a:sym typeface="Oswald"/>
              </a:rPr>
              <a:t>: </a:t>
            </a:r>
            <a:r>
              <a:rPr lang="en" sz="2000" u="sng">
                <a:solidFill>
                  <a:schemeClr val="dk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2000">
              <a:solidFill>
                <a:schemeClr val="dk1"/>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Sign in and Choose “I’m a student”</a:t>
            </a:r>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“File” menu and Choose “Load from your computer”</a:t>
            </a:r>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Now you can start debugging!!! Have fun!!!</a:t>
            </a:r>
            <a:endParaRPr sz="2000"/>
          </a:p>
        </p:txBody>
      </p:sp>
      <p:pic>
        <p:nvPicPr>
          <p:cNvPr id="175" name="Google Shape;175;p3"/>
          <p:cNvPicPr preferRelativeResize="0"/>
          <p:nvPr/>
        </p:nvPicPr>
        <p:blipFill rotWithShape="1">
          <a:blip r:embed="rId5">
            <a:alphaModFix/>
          </a:blip>
          <a:srcRect/>
          <a:stretch/>
        </p:blipFill>
        <p:spPr>
          <a:xfrm>
            <a:off x="6466788" y="2375555"/>
            <a:ext cx="1578413" cy="1860632"/>
          </a:xfrm>
          <a:prstGeom prst="rect">
            <a:avLst/>
          </a:prstGeom>
          <a:noFill/>
          <a:ln>
            <a:noFill/>
          </a:ln>
        </p:spPr>
      </p:pic>
      <p:sp>
        <p:nvSpPr>
          <p:cNvPr id="176" name="Google Shape;176;p3"/>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3:</a:t>
            </a:r>
            <a:endParaRPr/>
          </a:p>
        </p:txBody>
      </p:sp>
      <p:sp>
        <p:nvSpPr>
          <p:cNvPr id="182" name="Google Shape;18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To debug, download the .sb3 file from the following </a:t>
            </a:r>
            <a:r>
              <a:rPr lang="en" sz="1800" u="sng">
                <a:solidFill>
                  <a:schemeClr val="dk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100">
                <a:solidFill>
                  <a:schemeClr val="dk1"/>
                </a:solidFill>
              </a:rPr>
              <a:t>: </a:t>
            </a:r>
            <a:r>
              <a:rPr lang="en" u="sng">
                <a:solidFill>
                  <a:schemeClr val="hlink"/>
                </a:solidFill>
                <a:hlinkClick r:id="rId3"/>
              </a:rPr>
              <a:t>https://bit.ly/3RfWliX</a:t>
            </a:r>
            <a:r>
              <a:rPr lang="en"/>
              <a:t> </a:t>
            </a:r>
            <a:endParaRPr/>
          </a:p>
          <a:p>
            <a:pPr marL="0" lvl="0" indent="0" algn="l" rtl="0">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Next, go to the following CS First Scratch </a:t>
            </a:r>
            <a:r>
              <a:rPr lang="en" sz="1800" u="sng">
                <a:solidFill>
                  <a:schemeClr val="dk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1800">
                <a:solidFill>
                  <a:schemeClr val="dk1"/>
                </a:solidFill>
                <a:highlight>
                  <a:srgbClr val="FFFFFF"/>
                </a:highlight>
                <a:latin typeface="Oswald"/>
                <a:ea typeface="Oswald"/>
                <a:cs typeface="Oswald"/>
                <a:sym typeface="Oswald"/>
              </a:rPr>
              <a:t>: </a:t>
            </a:r>
            <a:r>
              <a:rPr lang="en" sz="1800" u="sng">
                <a:solidFill>
                  <a:schemeClr val="dk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1800">
              <a:solidFill>
                <a:schemeClr val="dk1"/>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Sign in and Choose “I’m a student”</a:t>
            </a:r>
            <a:endParaRPr/>
          </a:p>
          <a:p>
            <a:pPr marL="0" lvl="0" indent="0" algn="l" rtl="0">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“File” menu and Choose “Load from your computer”</a:t>
            </a:r>
            <a:endParaRPr/>
          </a:p>
          <a:p>
            <a:pPr marL="0" lvl="0" indent="0" algn="l" rtl="0">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Now you can start debugging!!! Have fun!!!</a:t>
            </a:r>
            <a:endParaRPr/>
          </a:p>
          <a:p>
            <a:pPr marL="0" lvl="0" indent="0" algn="l" rtl="0">
              <a:lnSpc>
                <a:spcPct val="115000"/>
              </a:lnSpc>
              <a:spcBef>
                <a:spcPts val="0"/>
              </a:spcBef>
              <a:spcAft>
                <a:spcPts val="0"/>
              </a:spcAft>
              <a:buClr>
                <a:schemeClr val="dk1"/>
              </a:buClr>
              <a:buSzPts val="1100"/>
              <a:buFont typeface="Arial"/>
              <a:buNone/>
            </a:pPr>
            <a:endParaRPr/>
          </a:p>
        </p:txBody>
      </p:sp>
      <p:pic>
        <p:nvPicPr>
          <p:cNvPr id="183" name="Google Shape;183;p4"/>
          <p:cNvPicPr preferRelativeResize="0"/>
          <p:nvPr/>
        </p:nvPicPr>
        <p:blipFill rotWithShape="1">
          <a:blip r:embed="rId5">
            <a:alphaModFix/>
          </a:blip>
          <a:srcRect/>
          <a:stretch/>
        </p:blipFill>
        <p:spPr>
          <a:xfrm>
            <a:off x="6052008" y="2290713"/>
            <a:ext cx="1993194" cy="1945474"/>
          </a:xfrm>
          <a:prstGeom prst="rect">
            <a:avLst/>
          </a:prstGeom>
          <a:noFill/>
          <a:ln>
            <a:noFill/>
          </a:ln>
        </p:spPr>
      </p:pic>
      <p:sp>
        <p:nvSpPr>
          <p:cNvPr id="184" name="Google Shape;184;p4"/>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On-screen Show (16:9)</PresentationFormat>
  <Paragraphs>44</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Alfa Slab One</vt:lpstr>
      <vt:lpstr>Montserrat</vt:lpstr>
      <vt:lpstr>Oswald</vt:lpstr>
      <vt:lpstr>Proxima Nova</vt:lpstr>
      <vt:lpstr>Bebas Neue</vt:lpstr>
      <vt:lpstr>Monoton</vt:lpstr>
      <vt:lpstr>Arial</vt:lpstr>
      <vt:lpstr>Gameday</vt:lpstr>
      <vt:lpstr>Simple Light</vt:lpstr>
      <vt:lpstr>Student slides</vt:lpstr>
      <vt:lpstr>Warm up</vt:lpstr>
      <vt:lpstr>PowerPoint Presentation</vt:lpstr>
      <vt:lpstr>Debugging Challenge 1:</vt:lpstr>
      <vt:lpstr>Debugging Challenge 2:</vt:lpstr>
      <vt:lpstr>Debugging Challenge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Qi Si</cp:lastModifiedBy>
  <cp:revision>1</cp:revision>
  <dcterms:modified xsi:type="dcterms:W3CDTF">2023-09-27T20:04:52Z</dcterms:modified>
</cp:coreProperties>
</file>