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0" r:id="rId2"/>
  </p:sldMasterIdLst>
  <p:notesMasterIdLst>
    <p:notesMasterId r:id="rId33"/>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Lst>
  <p:sldSz cx="9144000" cy="5143500" type="screen16x9"/>
  <p:notesSz cx="6858000" cy="9144000"/>
  <p:embeddedFontLst>
    <p:embeddedFont>
      <p:font typeface="Alfa Slab One" panose="020B0604020202020204" charset="0"/>
      <p:regular r:id="rId34"/>
    </p:embeddedFont>
    <p:embeddedFont>
      <p:font typeface="Bebas Neue" panose="020B0606020202050201" pitchFamily="34" charset="0"/>
      <p:regular r:id="rId35"/>
    </p:embeddedFont>
    <p:embeddedFont>
      <p:font typeface="Calibri" panose="020F0502020204030204" pitchFamily="34" charset="0"/>
      <p:regular r:id="rId36"/>
      <p:bold r:id="rId37"/>
      <p:italic r:id="rId38"/>
      <p:boldItalic r:id="rId39"/>
    </p:embeddedFont>
    <p:embeddedFont>
      <p:font typeface="Monoton" panose="020B0604020202020204" charset="0"/>
      <p:regular r:id="rId40"/>
    </p:embeddedFont>
    <p:embeddedFont>
      <p:font typeface="Proxima Nova" panose="020B0604020202020204" charset="0"/>
      <p:regular r:id="rId41"/>
      <p:bold r:id="rId42"/>
      <p:italic r:id="rId43"/>
      <p:boldItalic r:id="rId44"/>
    </p:embeddedFont>
    <p:embeddedFont>
      <p:font typeface="Roboto" panose="02000000000000000000" pitchFamily="2" charset="0"/>
      <p:regular r:id="rId45"/>
      <p:bold r:id="rId46"/>
      <p:italic r:id="rId47"/>
      <p:boldItalic r:id="rId4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9" roundtripDataSignature="AMtx7mi2KffYoJ0I4X9HrcMPkUBs+iAyP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656B536-3F05-46B9-BDF1-69A0E5BD3F2B}">
  <a:tblStyle styleId="{8656B536-3F05-46B9-BDF1-69A0E5BD3F2B}"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8A8C5BC4-314E-459E-B662-134237CA1200}" styleName="Table_1">
    <a:wholeTbl>
      <a:tcTxStyle b="off" i="off">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23" d="100"/>
          <a:sy n="123" d="100"/>
        </p:scale>
        <p:origin x="208" y="6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6.fntdata"/><Relationship Id="rId21" Type="http://schemas.openxmlformats.org/officeDocument/2006/relationships/slide" Target="slides/slide19.xml"/><Relationship Id="rId34" Type="http://schemas.openxmlformats.org/officeDocument/2006/relationships/font" Target="fonts/font1.fntdata"/><Relationship Id="rId42" Type="http://schemas.openxmlformats.org/officeDocument/2006/relationships/font" Target="fonts/font9.fntdata"/><Relationship Id="rId47" Type="http://schemas.openxmlformats.org/officeDocument/2006/relationships/font" Target="fonts/font14.fntdata"/><Relationship Id="rId50"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font" Target="fonts/font12.fntdata"/><Relationship Id="rId53"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11.fntdata"/><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font" Target="fonts/font2.fntdata"/><Relationship Id="rId43" Type="http://schemas.openxmlformats.org/officeDocument/2006/relationships/font" Target="fonts/font10.fntdata"/><Relationship Id="rId48" Type="http://schemas.openxmlformats.org/officeDocument/2006/relationships/font" Target="fonts/font15.fntdata"/><Relationship Id="rId8" Type="http://schemas.openxmlformats.org/officeDocument/2006/relationships/slide" Target="slides/slide6.xml"/><Relationship Id="rId51"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font" Target="fonts/font5.fntdata"/><Relationship Id="rId46" Type="http://schemas.openxmlformats.org/officeDocument/2006/relationships/font" Target="fonts/font13.fntdata"/><Relationship Id="rId20" Type="http://schemas.openxmlformats.org/officeDocument/2006/relationships/slide" Target="slides/slide18.xml"/><Relationship Id="rId41"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3.fntdata"/><Relationship Id="rId49"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scratch.mit.edu/projects/599143669"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scratch.mit.edu/projects/editor/?tutorial=getStarted&amp;wvideo=rpjvs3v9gj"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9" name="Google Shape;99;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p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7" name="Google Shape;287;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Now that we have reviewed sequencing and coding, let’s learn about a new word in computer science. Abstraction!</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Clr>
                <a:schemeClr val="dk1"/>
              </a:buClr>
              <a:buSzPts val="1100"/>
              <a:buFont typeface="Arial"/>
              <a:buNone/>
            </a:pPr>
            <a:r>
              <a:rPr lang="en" sz="1050">
                <a:solidFill>
                  <a:srgbClr val="3C4043"/>
                </a:solidFill>
                <a:highlight>
                  <a:srgbClr val="FFFFFF"/>
                </a:highlight>
                <a:latin typeface="Roboto"/>
                <a:ea typeface="Roboto"/>
                <a:cs typeface="Roboto"/>
                <a:sym typeface="Roboto"/>
              </a:rPr>
              <a:t>"now that we have reviewed sequencing and coding, we can learn how to be smart at making and using our codes. Let's work smarter!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2" name="Google Shape;292;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Abstraction sounds like a really big word, but it just means identifying what is important and leaving out information that we do not need.  </a:t>
            </a:r>
            <a:r>
              <a:rPr lang="en" sz="1050">
                <a:solidFill>
                  <a:srgbClr val="3C4043"/>
                </a:solidFill>
                <a:highlight>
                  <a:srgbClr val="FFFFFF"/>
                </a:highlight>
                <a:latin typeface="Roboto"/>
                <a:ea typeface="Roboto"/>
                <a:cs typeface="Roboto"/>
                <a:sym typeface="Roboto"/>
              </a:rPr>
              <a:t>Computer scientists are efficient, which means they look for the simplest solutions to problems. </a:t>
            </a: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7" name="Google Shape;297;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Another common example of abstraction is in </a:t>
            </a:r>
            <a:r>
              <a:rPr lang="en">
                <a:solidFill>
                  <a:schemeClr val="dk1"/>
                </a:solidFill>
              </a:rPr>
              <a:t>our writing when we plan our writing with an outline or a graphi</a:t>
            </a:r>
            <a:r>
              <a:rPr lang="en"/>
              <a:t>c organizer. In order to write clearly, we have to identify the most important details BEFORE we start writing.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3" name="Google Shape;303;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Video link: https://www.dropbox.com/s/6nkvpaowwwok268/Abstraction.mp4?dl=0</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8" name="Google Shape;308;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r>
              <a:rPr lang="en">
                <a:solidFill>
                  <a:srgbClr val="4285F4"/>
                </a:solidFill>
                <a:latin typeface="Proxima Nova"/>
                <a:ea typeface="Proxima Nova"/>
                <a:cs typeface="Proxima Nova"/>
                <a:sym typeface="Proxima Nova"/>
              </a:rPr>
              <a:t>Remember that graphic organizers are examples of abstraction. Graphic organizers are templates we often use to help us </a:t>
            </a:r>
            <a:r>
              <a:rPr lang="en">
                <a:solidFill>
                  <a:schemeClr val="dk2"/>
                </a:solidFill>
                <a:latin typeface="Proxima Nova"/>
                <a:ea typeface="Proxima Nova"/>
                <a:cs typeface="Proxima Nova"/>
                <a:sym typeface="Proxima Nova"/>
              </a:rPr>
              <a:t>organize our writing</a:t>
            </a:r>
            <a:r>
              <a:rPr lang="en">
                <a:solidFill>
                  <a:srgbClr val="4285F4"/>
                </a:solidFill>
                <a:latin typeface="Proxima Nova"/>
                <a:ea typeface="Proxima Nova"/>
                <a:cs typeface="Proxima Nova"/>
                <a:sym typeface="Proxima Nova"/>
              </a:rPr>
              <a:t>. This helps us to plan our writing more efficiently. We can use these words for a variety of different types of writing and purposes. This helps us be more efficient.</a:t>
            </a:r>
            <a:endParaRPr>
              <a:solidFill>
                <a:srgbClr val="4285F4"/>
              </a:solidFill>
              <a:latin typeface="Proxima Nova"/>
              <a:ea typeface="Proxima Nova"/>
              <a:cs typeface="Proxima Nova"/>
              <a:sym typeface="Proxima Nova"/>
            </a:endParaRPr>
          </a:p>
          <a:p>
            <a:pPr marL="0" lvl="0" indent="0" algn="l" rtl="0">
              <a:lnSpc>
                <a:spcPct val="115000"/>
              </a:lnSpc>
              <a:spcBef>
                <a:spcPts val="0"/>
              </a:spcBef>
              <a:spcAft>
                <a:spcPts val="0"/>
              </a:spcAft>
              <a:buSzPts val="1100"/>
              <a:buNone/>
            </a:pPr>
            <a:endParaRPr>
              <a:solidFill>
                <a:srgbClr val="4285F4"/>
              </a:solidFill>
              <a:latin typeface="Proxima Nova"/>
              <a:ea typeface="Proxima Nova"/>
              <a:cs typeface="Proxima Nova"/>
              <a:sym typeface="Proxima Nova"/>
            </a:endParaRPr>
          </a:p>
          <a:p>
            <a:pPr marL="0" lvl="0" indent="0" algn="l" rtl="0">
              <a:lnSpc>
                <a:spcPct val="115000"/>
              </a:lnSpc>
              <a:spcBef>
                <a:spcPts val="0"/>
              </a:spcBef>
              <a:spcAft>
                <a:spcPts val="0"/>
              </a:spcAft>
              <a:buSzPts val="1100"/>
              <a:buNone/>
            </a:pPr>
            <a:r>
              <a:rPr lang="en">
                <a:solidFill>
                  <a:srgbClr val="4285F4"/>
                </a:solidFill>
                <a:latin typeface="Proxima Nova"/>
                <a:ea typeface="Proxima Nova"/>
                <a:cs typeface="Proxima Nova"/>
                <a:sym typeface="Proxima Nova"/>
              </a:rPr>
              <a:t>For example, even though we filled in this graphic organizer for “how to build a sandcastle” we could use it to write a set of instructions for…..</a:t>
            </a:r>
            <a:endParaRPr>
              <a:solidFill>
                <a:srgbClr val="4285F4"/>
              </a:solidFill>
              <a:latin typeface="Proxima Nova"/>
              <a:ea typeface="Proxima Nova"/>
              <a:cs typeface="Proxima Nova"/>
              <a:sym typeface="Proxima Nova"/>
            </a:endParaRPr>
          </a:p>
          <a:p>
            <a:pPr marL="0" lvl="0" indent="0" algn="l" rtl="0">
              <a:lnSpc>
                <a:spcPct val="115000"/>
              </a:lnSpc>
              <a:spcBef>
                <a:spcPts val="0"/>
              </a:spcBef>
              <a:spcAft>
                <a:spcPts val="0"/>
              </a:spcAft>
              <a:buSzPts val="1100"/>
              <a:buNone/>
            </a:pPr>
            <a:endParaRPr>
              <a:solidFill>
                <a:srgbClr val="4285F4"/>
              </a:solidFill>
              <a:latin typeface="Proxima Nova"/>
              <a:ea typeface="Proxima Nova"/>
              <a:cs typeface="Proxima Nova"/>
              <a:sym typeface="Proxima Nova"/>
            </a:endParaRPr>
          </a:p>
          <a:p>
            <a:pPr marL="0" lvl="0" indent="0" algn="l" rtl="0">
              <a:lnSpc>
                <a:spcPct val="115000"/>
              </a:lnSpc>
              <a:spcBef>
                <a:spcPts val="0"/>
              </a:spcBef>
              <a:spcAft>
                <a:spcPts val="0"/>
              </a:spcAft>
              <a:buSzPts val="1100"/>
              <a:buNone/>
            </a:pPr>
            <a:endParaRPr>
              <a:solidFill>
                <a:srgbClr val="4285F4"/>
              </a:solidFill>
              <a:latin typeface="Proxima Nova"/>
              <a:ea typeface="Proxima Nova"/>
              <a:cs typeface="Proxima Nova"/>
              <a:sym typeface="Proxima Nova"/>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p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5" name="Google Shape;315;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r>
              <a:rPr lang="en">
                <a:solidFill>
                  <a:srgbClr val="4285F4"/>
                </a:solidFill>
                <a:latin typeface="Proxima Nova"/>
                <a:ea typeface="Proxima Nova"/>
                <a:cs typeface="Proxima Nova"/>
                <a:sym typeface="Proxima Nova"/>
              </a:rPr>
              <a:t>How to build something OTHER than a sandcastle. Like a Lego star ship! Nothing else about the graphic organizer needs to change but your instructions would be very different. </a:t>
            </a:r>
            <a:endParaRPr>
              <a:solidFill>
                <a:srgbClr val="4285F4"/>
              </a:solidFill>
              <a:latin typeface="Proxima Nova"/>
              <a:ea typeface="Proxima Nova"/>
              <a:cs typeface="Proxima Nova"/>
              <a:sym typeface="Proxima Nova"/>
            </a:endParaRPr>
          </a:p>
          <a:p>
            <a:pPr marL="0" lvl="0" indent="0" algn="l" rtl="0">
              <a:lnSpc>
                <a:spcPct val="115000"/>
              </a:lnSpc>
              <a:spcBef>
                <a:spcPts val="0"/>
              </a:spcBef>
              <a:spcAft>
                <a:spcPts val="0"/>
              </a:spcAft>
              <a:buSzPts val="1100"/>
              <a:buNone/>
            </a:pPr>
            <a:endParaRPr>
              <a:solidFill>
                <a:srgbClr val="4285F4"/>
              </a:solidFill>
              <a:latin typeface="Proxima Nova"/>
              <a:ea typeface="Proxima Nova"/>
              <a:cs typeface="Proxima Nova"/>
              <a:sym typeface="Proxima Nova"/>
            </a:endParaRPr>
          </a:p>
          <a:p>
            <a:pPr marL="0" lvl="0" indent="0" algn="l" rtl="0">
              <a:lnSpc>
                <a:spcPct val="115000"/>
              </a:lnSpc>
              <a:spcBef>
                <a:spcPts val="0"/>
              </a:spcBef>
              <a:spcAft>
                <a:spcPts val="0"/>
              </a:spcAft>
              <a:buSzPts val="1100"/>
              <a:buNone/>
            </a:pPr>
            <a:endParaRPr>
              <a:solidFill>
                <a:srgbClr val="4285F4"/>
              </a:solidFill>
              <a:latin typeface="Proxima Nova"/>
              <a:ea typeface="Proxima Nova"/>
              <a:cs typeface="Proxima Nova"/>
              <a:sym typeface="Proxima Nova"/>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p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4" name="Google Shape;324;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r>
              <a:rPr lang="en">
                <a:solidFill>
                  <a:srgbClr val="4285F4"/>
                </a:solidFill>
                <a:latin typeface="Proxima Nova"/>
                <a:ea typeface="Proxima Nova"/>
                <a:cs typeface="Proxima Nova"/>
                <a:sym typeface="Proxima Nova"/>
              </a:rPr>
              <a:t>Does anyone recognize this? </a:t>
            </a:r>
            <a:endParaRPr>
              <a:solidFill>
                <a:srgbClr val="4285F4"/>
              </a:solidFill>
              <a:latin typeface="Proxima Nova"/>
              <a:ea typeface="Proxima Nova"/>
              <a:cs typeface="Proxima Nova"/>
              <a:sym typeface="Proxima Nova"/>
            </a:endParaRPr>
          </a:p>
          <a:p>
            <a:pPr marL="0" lvl="0" indent="0" algn="l" rtl="0">
              <a:lnSpc>
                <a:spcPct val="115000"/>
              </a:lnSpc>
              <a:spcBef>
                <a:spcPts val="0"/>
              </a:spcBef>
              <a:spcAft>
                <a:spcPts val="0"/>
              </a:spcAft>
              <a:buSzPts val="1100"/>
              <a:buNone/>
            </a:pPr>
            <a:endParaRPr>
              <a:solidFill>
                <a:srgbClr val="4285F4"/>
              </a:solidFill>
              <a:latin typeface="Proxima Nova"/>
              <a:ea typeface="Proxima Nova"/>
              <a:cs typeface="Proxima Nova"/>
              <a:sym typeface="Proxima Nova"/>
            </a:endParaRPr>
          </a:p>
          <a:p>
            <a:pPr marL="0" lvl="0" indent="0" algn="l" rtl="0">
              <a:lnSpc>
                <a:spcPct val="115000"/>
              </a:lnSpc>
              <a:spcBef>
                <a:spcPts val="0"/>
              </a:spcBef>
              <a:spcAft>
                <a:spcPts val="0"/>
              </a:spcAft>
              <a:buSzPts val="1100"/>
              <a:buNone/>
            </a:pPr>
            <a:r>
              <a:rPr lang="en">
                <a:solidFill>
                  <a:srgbClr val="4285F4"/>
                </a:solidFill>
                <a:latin typeface="Proxima Nova"/>
                <a:ea typeface="Proxima Nova"/>
                <a:cs typeface="Proxima Nova"/>
                <a:sym typeface="Proxima Nova"/>
              </a:rPr>
              <a:t>That’s right--CoCo is also an example of abstraction in action! </a:t>
            </a:r>
            <a:r>
              <a:rPr lang="en">
                <a:solidFill>
                  <a:schemeClr val="dk2"/>
                </a:solidFill>
                <a:latin typeface="Proxima Nova"/>
                <a:ea typeface="Proxima Nova"/>
                <a:cs typeface="Proxima Nova"/>
                <a:sym typeface="Proxima Nova"/>
              </a:rPr>
              <a:t>Hot Cocoa is made efficiently with 4 steps.</a:t>
            </a:r>
            <a:r>
              <a:rPr lang="en">
                <a:solidFill>
                  <a:srgbClr val="4285F4"/>
                </a:solidFill>
                <a:latin typeface="Proxima Nova"/>
                <a:ea typeface="Proxima Nova"/>
                <a:cs typeface="Proxima Nova"/>
                <a:sym typeface="Proxima Nova"/>
              </a:rPr>
              <a:t> </a:t>
            </a:r>
            <a:r>
              <a:rPr lang="en">
                <a:solidFill>
                  <a:schemeClr val="dk2"/>
                </a:solidFill>
                <a:latin typeface="Proxima Nova"/>
                <a:ea typeface="Proxima Nova"/>
                <a:cs typeface="Proxima Nova"/>
                <a:sym typeface="Proxima Nova"/>
              </a:rPr>
              <a:t>Could CoCo be used to make other things? Yes! </a:t>
            </a:r>
            <a:r>
              <a:rPr lang="en">
                <a:solidFill>
                  <a:srgbClr val="4285F4"/>
                </a:solidFill>
                <a:latin typeface="Proxima Nova"/>
                <a:ea typeface="Proxima Nova"/>
                <a:cs typeface="Proxima Nova"/>
                <a:sym typeface="Proxima Nova"/>
              </a:rPr>
              <a:t>As we go through our lessons, you’ll see that you can use </a:t>
            </a:r>
            <a:r>
              <a:rPr lang="en">
                <a:solidFill>
                  <a:schemeClr val="dk2"/>
                </a:solidFill>
                <a:latin typeface="Proxima Nova"/>
                <a:ea typeface="Proxima Nova"/>
                <a:cs typeface="Proxima Nova"/>
                <a:sym typeface="Proxima Nova"/>
              </a:rPr>
              <a:t>or...reuse</a:t>
            </a:r>
            <a:r>
              <a:rPr lang="en">
                <a:solidFill>
                  <a:srgbClr val="4285F4"/>
                </a:solidFill>
                <a:latin typeface="Proxima Nova"/>
                <a:ea typeface="Proxima Nova"/>
                <a:cs typeface="Proxima Nova"/>
                <a:sym typeface="Proxima Nova"/>
              </a:rPr>
              <a:t> CoCo to write instructions for more than just how to make hot chocolate. When you do this, you’re applying abstraction.</a:t>
            </a:r>
            <a:endParaRPr>
              <a:solidFill>
                <a:srgbClr val="4285F4"/>
              </a:solidFill>
              <a:latin typeface="Proxima Nova"/>
              <a:ea typeface="Proxima Nova"/>
              <a:cs typeface="Proxima Nova"/>
              <a:sym typeface="Proxima Nova"/>
            </a:endParaRPr>
          </a:p>
          <a:p>
            <a:pPr marL="0" lvl="0" indent="0" algn="l" rtl="0">
              <a:lnSpc>
                <a:spcPct val="115000"/>
              </a:lnSpc>
              <a:spcBef>
                <a:spcPts val="0"/>
              </a:spcBef>
              <a:spcAft>
                <a:spcPts val="0"/>
              </a:spcAft>
              <a:buSzPts val="1100"/>
              <a:buNone/>
            </a:pPr>
            <a:endParaRPr>
              <a:solidFill>
                <a:srgbClr val="4285F4"/>
              </a:solidFill>
              <a:latin typeface="Proxima Nova"/>
              <a:ea typeface="Proxima Nova"/>
              <a:cs typeface="Proxima Nova"/>
              <a:sym typeface="Proxima Nova"/>
            </a:endParaRPr>
          </a:p>
          <a:p>
            <a:pPr marL="0" lvl="0" indent="0" algn="l" rtl="0">
              <a:lnSpc>
                <a:spcPct val="115000"/>
              </a:lnSpc>
              <a:spcBef>
                <a:spcPts val="0"/>
              </a:spcBef>
              <a:spcAft>
                <a:spcPts val="0"/>
              </a:spcAft>
              <a:buSzPts val="1100"/>
              <a:buNone/>
            </a:pPr>
            <a:endParaRPr>
              <a:solidFill>
                <a:srgbClr val="4285F4"/>
              </a:solidFill>
              <a:latin typeface="Proxima Nova"/>
              <a:ea typeface="Proxima Nova"/>
              <a:cs typeface="Proxima Nova"/>
              <a:sym typeface="Proxima Nova"/>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p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0" name="Google Shape;330;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solidFill>
                  <a:schemeClr val="dk1"/>
                </a:solidFill>
              </a:rPr>
              <a:t>In computer science, we use abstraction when we create code that we can reuse and when that code is written in the most efficient way possible. Remember when we tried to draw a square? We had your classmate take two steps each time. Well, we can use abstraction to reuse that pattern efficiently. We can just change the number of steps and create different size squares. </a:t>
            </a:r>
            <a:endParaRPr>
              <a:solidFill>
                <a:schemeClr val="dk1"/>
              </a:solidFill>
            </a:endParaRPr>
          </a:p>
          <a:p>
            <a:pPr marL="0" lvl="0" indent="0" algn="l" rtl="0">
              <a:lnSpc>
                <a:spcPct val="100000"/>
              </a:lnSpc>
              <a:spcBef>
                <a:spcPts val="0"/>
              </a:spcBef>
              <a:spcAft>
                <a:spcPts val="0"/>
              </a:spcAft>
              <a:buSzPts val="1100"/>
              <a:buNone/>
            </a:pPr>
            <a:r>
              <a:rPr lang="en"/>
              <a:t>The same is true in Scratch. Do you see how the first the first square says 50, 100, and then 200. This would create different size squares using the same sequence. We only have to change the number of steps and our square can change size!</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a:t>Scratch link: </a:t>
            </a:r>
            <a:r>
              <a:rPr lang="en" u="sng">
                <a:solidFill>
                  <a:schemeClr val="hlink"/>
                </a:solidFill>
                <a:hlinkClick r:id="rId3"/>
              </a:rPr>
              <a:t>https://scratch.mit.edu/projects/599143669</a:t>
            </a: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p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7" name="Google Shape;347;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In a moment, you will navigate to your student slide deck. In the deck is an outline for you. You can write a set of instructions for anything you want. It could be a recipe, how to play your favorite game, or how to get ready for school. Type your instructions into the graphic organizer. </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a:t>There is also a link to this document in the handouts, for the option to hand write your instructions. Your teacher will let you know what to do next.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p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3" name="Google Shape;353;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9" name="Google Shape;109;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Today, we are moving on to Unit 2, where we will learn about something called abstraction, a key process you will use in both computer science and writing.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p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8" name="Google Shape;358;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p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3" name="Google Shape;363;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a:solidFill>
                  <a:schemeClr val="dk1"/>
                </a:solidFill>
              </a:rPr>
              <a:t>Remember that on the far lefthand side of our page, we see a color palette. Each color corresponds to a different type of block. Today, we’ll focus on sound blocks, which are PINK.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p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1" name="Google Shape;371;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r>
              <a:rPr lang="en">
                <a:solidFill>
                  <a:schemeClr val="dk1"/>
                </a:solidFill>
              </a:rPr>
              <a:t>For today, I am going to show you how to use two types of blocks you will see in level 4. You will see these questions in Coco{Read questions}. These are all related to the pink sound blocks in scratch. Let me show you how to use these blocks!</a:t>
            </a:r>
            <a:endParaRPr>
              <a:solidFill>
                <a:schemeClr val="dk1"/>
              </a:solidFill>
            </a:endParaRPr>
          </a:p>
          <a:p>
            <a:pPr marL="0" lvl="0" indent="0" algn="l" rtl="0">
              <a:lnSpc>
                <a:spcPct val="115000"/>
              </a:lnSpc>
              <a:spcBef>
                <a:spcPts val="0"/>
              </a:spcBef>
              <a:spcAft>
                <a:spcPts val="0"/>
              </a:spcAft>
              <a:buSzPts val="1100"/>
              <a:buNone/>
            </a:pPr>
            <a:endParaRPr>
              <a:solidFill>
                <a:schemeClr val="dk1"/>
              </a:solidFill>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7" name="Google Shape;377;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For these questions, you will use these blocks…read slide.</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p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7" name="Google Shape;387;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But for this question, you will need to choose WHAT sound you are using. You can choose one from Scratch or upload or record your own sound!</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a:t>In Scratch you will click on the Sounds tab at the top, then click the blue speaker with a plus sign, this will allow you to choose a sound.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8" name="Google Shape;398;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Then you can decide how you want to choose your sound. Choose from the options in Scratch, record your own, let scratch choose, randomly, or you can upload a sound. Let me show you!</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p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8" name="Google Shape;408;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p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14" name="Google Shape;414;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19" name="Google Shape;419;p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r>
              <a:rPr lang="en">
                <a:solidFill>
                  <a:schemeClr val="dk1"/>
                </a:solidFill>
              </a:rPr>
              <a:t>Model how students can share Scratch creations to their teacher’s studio</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32" name="Google Shape;432;p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solidFill>
                  <a:schemeClr val="dk1"/>
                </a:solidFill>
              </a:rPr>
              <a:t>Video modeling how students can share Scratch creations to their teacher’s studio</a:t>
            </a:r>
            <a:endParaRPr/>
          </a:p>
          <a:p>
            <a:pPr marL="0" lvl="0" indent="0" algn="l" rtl="0">
              <a:lnSpc>
                <a:spcPct val="100000"/>
              </a:lnSpc>
              <a:spcBef>
                <a:spcPts val="0"/>
              </a:spcBef>
              <a:spcAft>
                <a:spcPts val="0"/>
              </a:spcAft>
              <a:buSzPts val="1100"/>
              <a:buNone/>
            </a:pPr>
            <a:endParaRPr/>
          </a:p>
          <a:p>
            <a:pPr marL="457200" lvl="0" indent="0" algn="l" rtl="0">
              <a:lnSpc>
                <a:spcPct val="115000"/>
              </a:lnSpc>
              <a:spcBef>
                <a:spcPts val="0"/>
              </a:spcBef>
              <a:spcAft>
                <a:spcPts val="0"/>
              </a:spcAft>
              <a:buClr>
                <a:schemeClr val="dk1"/>
              </a:buClr>
              <a:buSzPts val="1100"/>
              <a:buFont typeface="Arial"/>
              <a:buNone/>
            </a:pPr>
            <a:r>
              <a:rPr lang="en" u="sng">
                <a:solidFill>
                  <a:srgbClr val="1C3AA9"/>
                </a:solidFill>
                <a:highlight>
                  <a:schemeClr val="lt1"/>
                </a:highlight>
                <a:latin typeface="Calibri"/>
                <a:ea typeface="Calibri"/>
                <a:cs typeface="Calibri"/>
                <a:sym typeface="Calibri"/>
                <a:hlinkClick r:id="rId3">
                  <a:extLst>
                    <a:ext uri="{A12FA001-AC4F-418D-AE19-62706E023703}">
                      <ahyp:hlinkClr xmlns:ahyp="http://schemas.microsoft.com/office/drawing/2018/hyperlinkcolor" val="tx"/>
                    </a:ext>
                  </a:extLst>
                </a:hlinkClick>
              </a:rPr>
              <a:t>Scratch - Imagine, Program, Share</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7" name="Google Shape;117;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You will need….[read slide]</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38" name="Google Shape;438;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6" name="Google Shape;126;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Before we learn about our new vocabulary word for this lesson, we need to review what we’ve already learned. In a moment, you are going to open your student copy of the slides and work through some coding puzzles in your slide deck, these are going to look similar to ones you have done before. But this time, when you are done, you are going to look at another student's puzzle and check each other’s work.   </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a:t>Pause the video here to work through your sequence puzzles. We recommend about 10 minutes.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3" name="Google Shape;133;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Great job working on those sequence puzzles, now let’s look at the answers.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9" name="Google Shape;139;p5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
              <a:t>Ok, for the first puzzle, your block should look like this. You need to move your dog 1 step forward, turn 90 degrees, move 1 step forward, move 1 step forward. Remember, that is our sequence! </a:t>
            </a: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6" name="Google Shape;166;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For this second puzzle, you must turn your dog first! Then move 1 step, 1 step, turn again to the left and move 1 step. That was our sequence of instructions.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9" name="Google Shape;199;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Now, for puzzle 3 there was a tricky block in there that you didn’t need! Our sequence was...</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7" name="Google Shape;237;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For the last puzzle, there were two blocks. Our final sequence was: </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a:t>Whether we are writing a sequence of instructions for a person or an algorithm for a computer, we have to make sure we are clear and put things in the right order!</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cxnSp>
        <p:nvCxnSpPr>
          <p:cNvPr id="10" name="Google Shape;10;p32"/>
          <p:cNvCxnSpPr/>
          <p:nvPr/>
        </p:nvCxnSpPr>
        <p:spPr>
          <a:xfrm rot="10800000" flipH="1">
            <a:off x="-145325" y="2737175"/>
            <a:ext cx="9301200" cy="36300"/>
          </a:xfrm>
          <a:prstGeom prst="straightConnector1">
            <a:avLst/>
          </a:prstGeom>
          <a:noFill/>
          <a:ln w="76200" cap="flat" cmpd="sng">
            <a:solidFill>
              <a:schemeClr val="accent5"/>
            </a:solidFill>
            <a:prstDash val="solid"/>
            <a:round/>
            <a:headEnd type="none" w="sm" len="sm"/>
            <a:tailEnd type="none" w="sm" len="sm"/>
          </a:ln>
        </p:spPr>
      </p:cxnSp>
      <p:sp>
        <p:nvSpPr>
          <p:cNvPr id="11" name="Google Shape;11;p32"/>
          <p:cNvSpPr txBox="1">
            <a:spLocks noGrp="1"/>
          </p:cNvSpPr>
          <p:nvPr>
            <p:ph type="ctrTitle"/>
          </p:nvPr>
        </p:nvSpPr>
        <p:spPr>
          <a:xfrm>
            <a:off x="311700" y="595975"/>
            <a:ext cx="8520600" cy="19578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5400"/>
              <a:buNone/>
              <a:defRPr sz="5400"/>
            </a:lvl1pPr>
            <a:lvl2pPr lvl="1" algn="ctr">
              <a:lnSpc>
                <a:spcPct val="100000"/>
              </a:lnSpc>
              <a:spcBef>
                <a:spcPts val="0"/>
              </a:spcBef>
              <a:spcAft>
                <a:spcPts val="0"/>
              </a:spcAft>
              <a:buSzPts val="5400"/>
              <a:buNone/>
              <a:defRPr sz="5400"/>
            </a:lvl2pPr>
            <a:lvl3pPr lvl="2" algn="ctr">
              <a:lnSpc>
                <a:spcPct val="100000"/>
              </a:lnSpc>
              <a:spcBef>
                <a:spcPts val="0"/>
              </a:spcBef>
              <a:spcAft>
                <a:spcPts val="0"/>
              </a:spcAft>
              <a:buSzPts val="5400"/>
              <a:buNone/>
              <a:defRPr sz="5400"/>
            </a:lvl3pPr>
            <a:lvl4pPr lvl="3" algn="ctr">
              <a:lnSpc>
                <a:spcPct val="100000"/>
              </a:lnSpc>
              <a:spcBef>
                <a:spcPts val="0"/>
              </a:spcBef>
              <a:spcAft>
                <a:spcPts val="0"/>
              </a:spcAft>
              <a:buSzPts val="5400"/>
              <a:buNone/>
              <a:defRPr sz="5400"/>
            </a:lvl4pPr>
            <a:lvl5pPr lvl="4" algn="ctr">
              <a:lnSpc>
                <a:spcPct val="100000"/>
              </a:lnSpc>
              <a:spcBef>
                <a:spcPts val="0"/>
              </a:spcBef>
              <a:spcAft>
                <a:spcPts val="0"/>
              </a:spcAft>
              <a:buSzPts val="5400"/>
              <a:buNone/>
              <a:defRPr sz="5400"/>
            </a:lvl5pPr>
            <a:lvl6pPr lvl="5" algn="ctr">
              <a:lnSpc>
                <a:spcPct val="100000"/>
              </a:lnSpc>
              <a:spcBef>
                <a:spcPts val="0"/>
              </a:spcBef>
              <a:spcAft>
                <a:spcPts val="0"/>
              </a:spcAft>
              <a:buSzPts val="5400"/>
              <a:buNone/>
              <a:defRPr sz="5400"/>
            </a:lvl6pPr>
            <a:lvl7pPr lvl="6" algn="ctr">
              <a:lnSpc>
                <a:spcPct val="100000"/>
              </a:lnSpc>
              <a:spcBef>
                <a:spcPts val="0"/>
              </a:spcBef>
              <a:spcAft>
                <a:spcPts val="0"/>
              </a:spcAft>
              <a:buSzPts val="5400"/>
              <a:buNone/>
              <a:defRPr sz="5400"/>
            </a:lvl7pPr>
            <a:lvl8pPr lvl="7" algn="ctr">
              <a:lnSpc>
                <a:spcPct val="100000"/>
              </a:lnSpc>
              <a:spcBef>
                <a:spcPts val="0"/>
              </a:spcBef>
              <a:spcAft>
                <a:spcPts val="0"/>
              </a:spcAft>
              <a:buSzPts val="5400"/>
              <a:buNone/>
              <a:defRPr sz="5400"/>
            </a:lvl8pPr>
            <a:lvl9pPr lvl="8" algn="ctr">
              <a:lnSpc>
                <a:spcPct val="100000"/>
              </a:lnSpc>
              <a:spcBef>
                <a:spcPts val="0"/>
              </a:spcBef>
              <a:spcAft>
                <a:spcPts val="0"/>
              </a:spcAft>
              <a:buSzPts val="5400"/>
              <a:buNone/>
              <a:defRPr sz="5400"/>
            </a:lvl9pPr>
          </a:lstStyle>
          <a:p>
            <a:endParaRPr/>
          </a:p>
        </p:txBody>
      </p:sp>
      <p:sp>
        <p:nvSpPr>
          <p:cNvPr id="12" name="Google Shape;12;p32"/>
          <p:cNvSpPr txBox="1">
            <a:spLocks noGrp="1"/>
          </p:cNvSpPr>
          <p:nvPr>
            <p:ph type="subTitle" idx="1"/>
          </p:nvPr>
        </p:nvSpPr>
        <p:spPr>
          <a:xfrm>
            <a:off x="311700" y="3165823"/>
            <a:ext cx="8520600" cy="7335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400"/>
              <a:buFont typeface="Bebas Neue"/>
              <a:buNone/>
              <a:defRPr sz="2400">
                <a:latin typeface="Bebas Neue"/>
                <a:ea typeface="Bebas Neue"/>
                <a:cs typeface="Bebas Neue"/>
                <a:sym typeface="Bebas Neue"/>
              </a:defRPr>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a:endParaRPr/>
          </a:p>
        </p:txBody>
      </p:sp>
      <p:sp>
        <p:nvSpPr>
          <p:cNvPr id="13" name="Google Shape;13;p3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6"/>
        <p:cNvGrpSpPr/>
        <p:nvPr/>
      </p:nvGrpSpPr>
      <p:grpSpPr>
        <a:xfrm>
          <a:off x="0" y="0"/>
          <a:ext cx="0" cy="0"/>
          <a:chOff x="0" y="0"/>
          <a:chExt cx="0" cy="0"/>
        </a:xfrm>
      </p:grpSpPr>
      <p:sp>
        <p:nvSpPr>
          <p:cNvPr id="47" name="Google Shape;47;p41"/>
          <p:cNvSpPr txBox="1">
            <a:spLocks noGrp="1"/>
          </p:cNvSpPr>
          <p:nvPr>
            <p:ph type="title" hasCustomPrompt="1"/>
          </p:nvPr>
        </p:nvSpPr>
        <p:spPr>
          <a:xfrm>
            <a:off x="311700" y="1167925"/>
            <a:ext cx="8520600" cy="19800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Clr>
                <a:schemeClr val="dk1"/>
              </a:buClr>
              <a:buSzPts val="11000"/>
              <a:buNone/>
              <a:defRPr sz="11000">
                <a:solidFill>
                  <a:schemeClr val="dk1"/>
                </a:solidFill>
              </a:defRPr>
            </a:lvl1pPr>
            <a:lvl2pPr lvl="1" algn="ctr">
              <a:lnSpc>
                <a:spcPct val="100000"/>
              </a:lnSpc>
              <a:spcBef>
                <a:spcPts val="0"/>
              </a:spcBef>
              <a:spcAft>
                <a:spcPts val="0"/>
              </a:spcAft>
              <a:buClr>
                <a:schemeClr val="dk1"/>
              </a:buClr>
              <a:buSzPts val="11000"/>
              <a:buNone/>
              <a:defRPr sz="11000">
                <a:solidFill>
                  <a:schemeClr val="dk1"/>
                </a:solidFill>
              </a:defRPr>
            </a:lvl2pPr>
            <a:lvl3pPr lvl="2" algn="ctr">
              <a:lnSpc>
                <a:spcPct val="100000"/>
              </a:lnSpc>
              <a:spcBef>
                <a:spcPts val="0"/>
              </a:spcBef>
              <a:spcAft>
                <a:spcPts val="0"/>
              </a:spcAft>
              <a:buClr>
                <a:schemeClr val="dk1"/>
              </a:buClr>
              <a:buSzPts val="11000"/>
              <a:buNone/>
              <a:defRPr sz="11000">
                <a:solidFill>
                  <a:schemeClr val="dk1"/>
                </a:solidFill>
              </a:defRPr>
            </a:lvl3pPr>
            <a:lvl4pPr lvl="3" algn="ctr">
              <a:lnSpc>
                <a:spcPct val="100000"/>
              </a:lnSpc>
              <a:spcBef>
                <a:spcPts val="0"/>
              </a:spcBef>
              <a:spcAft>
                <a:spcPts val="0"/>
              </a:spcAft>
              <a:buClr>
                <a:schemeClr val="dk1"/>
              </a:buClr>
              <a:buSzPts val="11000"/>
              <a:buNone/>
              <a:defRPr sz="11000">
                <a:solidFill>
                  <a:schemeClr val="dk1"/>
                </a:solidFill>
              </a:defRPr>
            </a:lvl4pPr>
            <a:lvl5pPr lvl="4" algn="ctr">
              <a:lnSpc>
                <a:spcPct val="100000"/>
              </a:lnSpc>
              <a:spcBef>
                <a:spcPts val="0"/>
              </a:spcBef>
              <a:spcAft>
                <a:spcPts val="0"/>
              </a:spcAft>
              <a:buClr>
                <a:schemeClr val="dk1"/>
              </a:buClr>
              <a:buSzPts val="11000"/>
              <a:buNone/>
              <a:defRPr sz="11000">
                <a:solidFill>
                  <a:schemeClr val="dk1"/>
                </a:solidFill>
              </a:defRPr>
            </a:lvl5pPr>
            <a:lvl6pPr lvl="5" algn="ctr">
              <a:lnSpc>
                <a:spcPct val="100000"/>
              </a:lnSpc>
              <a:spcBef>
                <a:spcPts val="0"/>
              </a:spcBef>
              <a:spcAft>
                <a:spcPts val="0"/>
              </a:spcAft>
              <a:buClr>
                <a:schemeClr val="dk1"/>
              </a:buClr>
              <a:buSzPts val="11000"/>
              <a:buNone/>
              <a:defRPr sz="11000">
                <a:solidFill>
                  <a:schemeClr val="dk1"/>
                </a:solidFill>
              </a:defRPr>
            </a:lvl6pPr>
            <a:lvl7pPr lvl="6" algn="ctr">
              <a:lnSpc>
                <a:spcPct val="100000"/>
              </a:lnSpc>
              <a:spcBef>
                <a:spcPts val="0"/>
              </a:spcBef>
              <a:spcAft>
                <a:spcPts val="0"/>
              </a:spcAft>
              <a:buClr>
                <a:schemeClr val="dk1"/>
              </a:buClr>
              <a:buSzPts val="11000"/>
              <a:buNone/>
              <a:defRPr sz="11000">
                <a:solidFill>
                  <a:schemeClr val="dk1"/>
                </a:solidFill>
              </a:defRPr>
            </a:lvl7pPr>
            <a:lvl8pPr lvl="7" algn="ctr">
              <a:lnSpc>
                <a:spcPct val="100000"/>
              </a:lnSpc>
              <a:spcBef>
                <a:spcPts val="0"/>
              </a:spcBef>
              <a:spcAft>
                <a:spcPts val="0"/>
              </a:spcAft>
              <a:buClr>
                <a:schemeClr val="dk1"/>
              </a:buClr>
              <a:buSzPts val="11000"/>
              <a:buNone/>
              <a:defRPr sz="11000">
                <a:solidFill>
                  <a:schemeClr val="dk1"/>
                </a:solidFill>
              </a:defRPr>
            </a:lvl8pPr>
            <a:lvl9pPr lvl="8" algn="ctr">
              <a:lnSpc>
                <a:spcPct val="100000"/>
              </a:lnSpc>
              <a:spcBef>
                <a:spcPts val="0"/>
              </a:spcBef>
              <a:spcAft>
                <a:spcPts val="0"/>
              </a:spcAft>
              <a:buClr>
                <a:schemeClr val="dk1"/>
              </a:buClr>
              <a:buSzPts val="11000"/>
              <a:buNone/>
              <a:defRPr sz="11000">
                <a:solidFill>
                  <a:schemeClr val="dk1"/>
                </a:solidFill>
              </a:defRPr>
            </a:lvl9pPr>
          </a:lstStyle>
          <a:p>
            <a:r>
              <a:t>xx%</a:t>
            </a:r>
          </a:p>
        </p:txBody>
      </p:sp>
      <p:sp>
        <p:nvSpPr>
          <p:cNvPr id="48" name="Google Shape;48;p41"/>
          <p:cNvSpPr txBox="1">
            <a:spLocks noGrp="1"/>
          </p:cNvSpPr>
          <p:nvPr>
            <p:ph type="body" idx="1"/>
          </p:nvPr>
        </p:nvSpPr>
        <p:spPr>
          <a:xfrm>
            <a:off x="311700" y="3224250"/>
            <a:ext cx="8520600" cy="10716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0"/>
              </a:spcBef>
              <a:spcAft>
                <a:spcPts val="0"/>
              </a:spcAft>
              <a:buSzPts val="1400"/>
              <a:buChar char="○"/>
              <a:defRPr/>
            </a:lvl2pPr>
            <a:lvl3pPr marL="1371600" lvl="2" indent="-317500" algn="ctr">
              <a:lnSpc>
                <a:spcPct val="115000"/>
              </a:lnSpc>
              <a:spcBef>
                <a:spcPts val="0"/>
              </a:spcBef>
              <a:spcAft>
                <a:spcPts val="0"/>
              </a:spcAft>
              <a:buSzPts val="1400"/>
              <a:buChar char="■"/>
              <a:defRPr/>
            </a:lvl3pPr>
            <a:lvl4pPr marL="1828800" lvl="3" indent="-317500" algn="ctr">
              <a:lnSpc>
                <a:spcPct val="115000"/>
              </a:lnSpc>
              <a:spcBef>
                <a:spcPts val="0"/>
              </a:spcBef>
              <a:spcAft>
                <a:spcPts val="0"/>
              </a:spcAft>
              <a:buSzPts val="1400"/>
              <a:buChar char="●"/>
              <a:defRPr/>
            </a:lvl4pPr>
            <a:lvl5pPr marL="2286000" lvl="4" indent="-317500" algn="ctr">
              <a:lnSpc>
                <a:spcPct val="115000"/>
              </a:lnSpc>
              <a:spcBef>
                <a:spcPts val="0"/>
              </a:spcBef>
              <a:spcAft>
                <a:spcPts val="0"/>
              </a:spcAft>
              <a:buSzPts val="1400"/>
              <a:buChar char="○"/>
              <a:defRPr/>
            </a:lvl5pPr>
            <a:lvl6pPr marL="2743200" lvl="5" indent="-317500" algn="ctr">
              <a:lnSpc>
                <a:spcPct val="115000"/>
              </a:lnSpc>
              <a:spcBef>
                <a:spcPts val="0"/>
              </a:spcBef>
              <a:spcAft>
                <a:spcPts val="0"/>
              </a:spcAft>
              <a:buSzPts val="1400"/>
              <a:buChar char="■"/>
              <a:defRPr/>
            </a:lvl6pPr>
            <a:lvl7pPr marL="3200400" lvl="6" indent="-317500" algn="ctr">
              <a:lnSpc>
                <a:spcPct val="115000"/>
              </a:lnSpc>
              <a:spcBef>
                <a:spcPts val="0"/>
              </a:spcBef>
              <a:spcAft>
                <a:spcPts val="0"/>
              </a:spcAft>
              <a:buSzPts val="1400"/>
              <a:buChar char="●"/>
              <a:defRPr/>
            </a:lvl7pPr>
            <a:lvl8pPr marL="3657600" lvl="7" indent="-317500" algn="ctr">
              <a:lnSpc>
                <a:spcPct val="115000"/>
              </a:lnSpc>
              <a:spcBef>
                <a:spcPts val="0"/>
              </a:spcBef>
              <a:spcAft>
                <a:spcPts val="0"/>
              </a:spcAft>
              <a:buSzPts val="1400"/>
              <a:buChar char="○"/>
              <a:defRPr/>
            </a:lvl8pPr>
            <a:lvl9pPr marL="4114800" lvl="8" indent="-317500" algn="ctr">
              <a:lnSpc>
                <a:spcPct val="115000"/>
              </a:lnSpc>
              <a:spcBef>
                <a:spcPts val="0"/>
              </a:spcBef>
              <a:spcAft>
                <a:spcPts val="0"/>
              </a:spcAft>
              <a:buSzPts val="1400"/>
              <a:buChar char="■"/>
              <a:defRPr/>
            </a:lvl9pPr>
          </a:lstStyle>
          <a:p>
            <a:endParaRPr/>
          </a:p>
        </p:txBody>
      </p:sp>
      <p:sp>
        <p:nvSpPr>
          <p:cNvPr id="49" name="Google Shape;49;p4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4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6"/>
        <p:cNvGrpSpPr/>
        <p:nvPr/>
      </p:nvGrpSpPr>
      <p:grpSpPr>
        <a:xfrm>
          <a:off x="0" y="0"/>
          <a:ext cx="0" cy="0"/>
          <a:chOff x="0" y="0"/>
          <a:chExt cx="0" cy="0"/>
        </a:xfrm>
      </p:grpSpPr>
      <p:sp>
        <p:nvSpPr>
          <p:cNvPr id="57" name="Google Shape;57;p44"/>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58" name="Google Shape;58;p44"/>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59" name="Google Shape;59;p4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0"/>
        <p:cNvGrpSpPr/>
        <p:nvPr/>
      </p:nvGrpSpPr>
      <p:grpSpPr>
        <a:xfrm>
          <a:off x="0" y="0"/>
          <a:ext cx="0" cy="0"/>
          <a:chOff x="0" y="0"/>
          <a:chExt cx="0" cy="0"/>
        </a:xfrm>
      </p:grpSpPr>
      <p:sp>
        <p:nvSpPr>
          <p:cNvPr id="61" name="Google Shape;61;p45"/>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62" name="Google Shape;62;p4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63"/>
        <p:cNvGrpSpPr/>
        <p:nvPr/>
      </p:nvGrpSpPr>
      <p:grpSpPr>
        <a:xfrm>
          <a:off x="0" y="0"/>
          <a:ext cx="0" cy="0"/>
          <a:chOff x="0" y="0"/>
          <a:chExt cx="0" cy="0"/>
        </a:xfrm>
      </p:grpSpPr>
      <p:sp>
        <p:nvSpPr>
          <p:cNvPr id="64" name="Google Shape;64;p4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65" name="Google Shape;65;p46"/>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66" name="Google Shape;66;p4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67"/>
        <p:cNvGrpSpPr/>
        <p:nvPr/>
      </p:nvGrpSpPr>
      <p:grpSpPr>
        <a:xfrm>
          <a:off x="0" y="0"/>
          <a:ext cx="0" cy="0"/>
          <a:chOff x="0" y="0"/>
          <a:chExt cx="0" cy="0"/>
        </a:xfrm>
      </p:grpSpPr>
      <p:sp>
        <p:nvSpPr>
          <p:cNvPr id="68" name="Google Shape;68;p4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69" name="Google Shape;69;p47"/>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70" name="Google Shape;70;p47"/>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71" name="Google Shape;71;p4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2"/>
        <p:cNvGrpSpPr/>
        <p:nvPr/>
      </p:nvGrpSpPr>
      <p:grpSpPr>
        <a:xfrm>
          <a:off x="0" y="0"/>
          <a:ext cx="0" cy="0"/>
          <a:chOff x="0" y="0"/>
          <a:chExt cx="0" cy="0"/>
        </a:xfrm>
      </p:grpSpPr>
      <p:sp>
        <p:nvSpPr>
          <p:cNvPr id="73" name="Google Shape;73;p4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74" name="Google Shape;74;p4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75"/>
        <p:cNvGrpSpPr/>
        <p:nvPr/>
      </p:nvGrpSpPr>
      <p:grpSpPr>
        <a:xfrm>
          <a:off x="0" y="0"/>
          <a:ext cx="0" cy="0"/>
          <a:chOff x="0" y="0"/>
          <a:chExt cx="0" cy="0"/>
        </a:xfrm>
      </p:grpSpPr>
      <p:sp>
        <p:nvSpPr>
          <p:cNvPr id="76" name="Google Shape;76;p49"/>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77" name="Google Shape;77;p49"/>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78" name="Google Shape;78;p4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79"/>
        <p:cNvGrpSpPr/>
        <p:nvPr/>
      </p:nvGrpSpPr>
      <p:grpSpPr>
        <a:xfrm>
          <a:off x="0" y="0"/>
          <a:ext cx="0" cy="0"/>
          <a:chOff x="0" y="0"/>
          <a:chExt cx="0" cy="0"/>
        </a:xfrm>
      </p:grpSpPr>
      <p:sp>
        <p:nvSpPr>
          <p:cNvPr id="80" name="Google Shape;80;p50"/>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81" name="Google Shape;81;p5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82"/>
        <p:cNvGrpSpPr/>
        <p:nvPr/>
      </p:nvGrpSpPr>
      <p:grpSpPr>
        <a:xfrm>
          <a:off x="0" y="0"/>
          <a:ext cx="0" cy="0"/>
          <a:chOff x="0" y="0"/>
          <a:chExt cx="0" cy="0"/>
        </a:xfrm>
      </p:grpSpPr>
      <p:sp>
        <p:nvSpPr>
          <p:cNvPr id="83" name="Google Shape;83;p51"/>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 name="Google Shape;84;p51"/>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85" name="Google Shape;85;p51"/>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86" name="Google Shape;86;p51"/>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87" name="Google Shape;87;p5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4"/>
        <p:cNvGrpSpPr/>
        <p:nvPr/>
      </p:nvGrpSpPr>
      <p:grpSpPr>
        <a:xfrm>
          <a:off x="0" y="0"/>
          <a:ext cx="0" cy="0"/>
          <a:chOff x="0" y="0"/>
          <a:chExt cx="0" cy="0"/>
        </a:xfrm>
      </p:grpSpPr>
      <p:sp>
        <p:nvSpPr>
          <p:cNvPr id="15" name="Google Shape;15;p33"/>
          <p:cNvSpPr txBox="1">
            <a:spLocks noGrp="1"/>
          </p:cNvSpPr>
          <p:nvPr>
            <p:ph type="title"/>
          </p:nvPr>
        </p:nvSpPr>
        <p:spPr>
          <a:xfrm>
            <a:off x="311700" y="210050"/>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000"/>
              <a:buFont typeface="Bebas Neue"/>
              <a:buNone/>
              <a:defRPr>
                <a:latin typeface="Bebas Neue"/>
                <a:ea typeface="Bebas Neue"/>
                <a:cs typeface="Bebas Neue"/>
                <a:sym typeface="Bebas Neu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16" name="Google Shape;16;p33"/>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17" name="Google Shape;17;p33"/>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18" name="Google Shape;18;p3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88"/>
        <p:cNvGrpSpPr/>
        <p:nvPr/>
      </p:nvGrpSpPr>
      <p:grpSpPr>
        <a:xfrm>
          <a:off x="0" y="0"/>
          <a:ext cx="0" cy="0"/>
          <a:chOff x="0" y="0"/>
          <a:chExt cx="0" cy="0"/>
        </a:xfrm>
      </p:grpSpPr>
      <p:sp>
        <p:nvSpPr>
          <p:cNvPr id="89" name="Google Shape;89;p52"/>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1800"/>
              <a:buNone/>
              <a:defRPr/>
            </a:lvl1pPr>
          </a:lstStyle>
          <a:p>
            <a:endParaRPr/>
          </a:p>
        </p:txBody>
      </p:sp>
      <p:sp>
        <p:nvSpPr>
          <p:cNvPr id="90" name="Google Shape;90;p5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91"/>
        <p:cNvGrpSpPr/>
        <p:nvPr/>
      </p:nvGrpSpPr>
      <p:grpSpPr>
        <a:xfrm>
          <a:off x="0" y="0"/>
          <a:ext cx="0" cy="0"/>
          <a:chOff x="0" y="0"/>
          <a:chExt cx="0" cy="0"/>
        </a:xfrm>
      </p:grpSpPr>
      <p:sp>
        <p:nvSpPr>
          <p:cNvPr id="92" name="Google Shape;92;p53"/>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93" name="Google Shape;93;p53"/>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0"/>
              </a:spcBef>
              <a:spcAft>
                <a:spcPts val="0"/>
              </a:spcAft>
              <a:buSzPts val="1400"/>
              <a:buChar char="○"/>
              <a:defRPr/>
            </a:lvl2pPr>
            <a:lvl3pPr marL="1371600" lvl="2" indent="-317500" algn="ctr">
              <a:lnSpc>
                <a:spcPct val="115000"/>
              </a:lnSpc>
              <a:spcBef>
                <a:spcPts val="0"/>
              </a:spcBef>
              <a:spcAft>
                <a:spcPts val="0"/>
              </a:spcAft>
              <a:buSzPts val="1400"/>
              <a:buChar char="■"/>
              <a:defRPr/>
            </a:lvl3pPr>
            <a:lvl4pPr marL="1828800" lvl="3" indent="-317500" algn="ctr">
              <a:lnSpc>
                <a:spcPct val="115000"/>
              </a:lnSpc>
              <a:spcBef>
                <a:spcPts val="0"/>
              </a:spcBef>
              <a:spcAft>
                <a:spcPts val="0"/>
              </a:spcAft>
              <a:buSzPts val="1400"/>
              <a:buChar char="●"/>
              <a:defRPr/>
            </a:lvl4pPr>
            <a:lvl5pPr marL="2286000" lvl="4" indent="-317500" algn="ctr">
              <a:lnSpc>
                <a:spcPct val="115000"/>
              </a:lnSpc>
              <a:spcBef>
                <a:spcPts val="0"/>
              </a:spcBef>
              <a:spcAft>
                <a:spcPts val="0"/>
              </a:spcAft>
              <a:buSzPts val="1400"/>
              <a:buChar char="○"/>
              <a:defRPr/>
            </a:lvl5pPr>
            <a:lvl6pPr marL="2743200" lvl="5" indent="-317500" algn="ctr">
              <a:lnSpc>
                <a:spcPct val="115000"/>
              </a:lnSpc>
              <a:spcBef>
                <a:spcPts val="0"/>
              </a:spcBef>
              <a:spcAft>
                <a:spcPts val="0"/>
              </a:spcAft>
              <a:buSzPts val="1400"/>
              <a:buChar char="■"/>
              <a:defRPr/>
            </a:lvl6pPr>
            <a:lvl7pPr marL="3200400" lvl="6" indent="-317500" algn="ctr">
              <a:lnSpc>
                <a:spcPct val="115000"/>
              </a:lnSpc>
              <a:spcBef>
                <a:spcPts val="0"/>
              </a:spcBef>
              <a:spcAft>
                <a:spcPts val="0"/>
              </a:spcAft>
              <a:buSzPts val="1400"/>
              <a:buChar char="●"/>
              <a:defRPr/>
            </a:lvl7pPr>
            <a:lvl8pPr marL="3657600" lvl="7" indent="-317500" algn="ctr">
              <a:lnSpc>
                <a:spcPct val="115000"/>
              </a:lnSpc>
              <a:spcBef>
                <a:spcPts val="0"/>
              </a:spcBef>
              <a:spcAft>
                <a:spcPts val="0"/>
              </a:spcAft>
              <a:buSzPts val="1400"/>
              <a:buChar char="○"/>
              <a:defRPr/>
            </a:lvl8pPr>
            <a:lvl9pPr marL="4114800" lvl="8" indent="-317500" algn="ctr">
              <a:lnSpc>
                <a:spcPct val="115000"/>
              </a:lnSpc>
              <a:spcBef>
                <a:spcPts val="0"/>
              </a:spcBef>
              <a:spcAft>
                <a:spcPts val="0"/>
              </a:spcAft>
              <a:buSzPts val="1400"/>
              <a:buChar char="■"/>
              <a:defRPr/>
            </a:lvl9pPr>
          </a:lstStyle>
          <a:p>
            <a:endParaRPr/>
          </a:p>
        </p:txBody>
      </p:sp>
      <p:sp>
        <p:nvSpPr>
          <p:cNvPr id="94" name="Google Shape;94;p5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5"/>
        <p:cNvGrpSpPr/>
        <p:nvPr/>
      </p:nvGrpSpPr>
      <p:grpSpPr>
        <a:xfrm>
          <a:off x="0" y="0"/>
          <a:ext cx="0" cy="0"/>
          <a:chOff x="0" y="0"/>
          <a:chExt cx="0" cy="0"/>
        </a:xfrm>
      </p:grpSpPr>
      <p:sp>
        <p:nvSpPr>
          <p:cNvPr id="96" name="Google Shape;96;p5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
        <p:cNvGrpSpPr/>
        <p:nvPr/>
      </p:nvGrpSpPr>
      <p:grpSpPr>
        <a:xfrm>
          <a:off x="0" y="0"/>
          <a:ext cx="0" cy="0"/>
          <a:chOff x="0" y="0"/>
          <a:chExt cx="0" cy="0"/>
        </a:xfrm>
      </p:grpSpPr>
      <p:sp>
        <p:nvSpPr>
          <p:cNvPr id="20" name="Google Shape;20;p34"/>
          <p:cNvSpPr txBox="1">
            <a:spLocks noGrp="1"/>
          </p:cNvSpPr>
          <p:nvPr>
            <p:ph type="title"/>
          </p:nvPr>
        </p:nvSpPr>
        <p:spPr>
          <a:xfrm>
            <a:off x="311700" y="210050"/>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000"/>
              <a:buFont typeface="Bebas Neue"/>
              <a:buNone/>
              <a:defRPr>
                <a:latin typeface="Bebas Neue"/>
                <a:ea typeface="Bebas Neue"/>
                <a:cs typeface="Bebas Neue"/>
                <a:sym typeface="Bebas Neu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21" name="Google Shape;21;p3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22" name="Google Shape;22;p3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4"/>
        </a:solidFill>
        <a:effectLst/>
      </p:bgPr>
    </p:bg>
    <p:spTree>
      <p:nvGrpSpPr>
        <p:cNvPr id="1" name="Shape 23"/>
        <p:cNvGrpSpPr/>
        <p:nvPr/>
      </p:nvGrpSpPr>
      <p:grpSpPr>
        <a:xfrm>
          <a:off x="0" y="0"/>
          <a:ext cx="0" cy="0"/>
          <a:chOff x="0" y="0"/>
          <a:chExt cx="0" cy="0"/>
        </a:xfrm>
      </p:grpSpPr>
      <p:sp>
        <p:nvSpPr>
          <p:cNvPr id="24" name="Google Shape;24;p35"/>
          <p:cNvSpPr txBox="1">
            <a:spLocks noGrp="1"/>
          </p:cNvSpPr>
          <p:nvPr>
            <p:ph type="title"/>
          </p:nvPr>
        </p:nvSpPr>
        <p:spPr>
          <a:xfrm>
            <a:off x="490250" y="526350"/>
            <a:ext cx="5683800" cy="4090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Clr>
                <a:schemeClr val="lt1"/>
              </a:buClr>
              <a:buSzPts val="4800"/>
              <a:buNone/>
              <a:defRPr sz="4800">
                <a:solidFill>
                  <a:schemeClr val="lt1"/>
                </a:solidFill>
              </a:defRPr>
            </a:lvl1pPr>
            <a:lvl2pPr lvl="1" algn="l">
              <a:lnSpc>
                <a:spcPct val="100000"/>
              </a:lnSpc>
              <a:spcBef>
                <a:spcPts val="0"/>
              </a:spcBef>
              <a:spcAft>
                <a:spcPts val="0"/>
              </a:spcAft>
              <a:buClr>
                <a:schemeClr val="lt1"/>
              </a:buClr>
              <a:buSzPts val="4800"/>
              <a:buNone/>
              <a:defRPr sz="4800">
                <a:solidFill>
                  <a:schemeClr val="lt1"/>
                </a:solidFill>
              </a:defRPr>
            </a:lvl2pPr>
            <a:lvl3pPr lvl="2" algn="l">
              <a:lnSpc>
                <a:spcPct val="100000"/>
              </a:lnSpc>
              <a:spcBef>
                <a:spcPts val="0"/>
              </a:spcBef>
              <a:spcAft>
                <a:spcPts val="0"/>
              </a:spcAft>
              <a:buClr>
                <a:schemeClr val="lt1"/>
              </a:buClr>
              <a:buSzPts val="4800"/>
              <a:buNone/>
              <a:defRPr sz="4800">
                <a:solidFill>
                  <a:schemeClr val="lt1"/>
                </a:solidFill>
              </a:defRPr>
            </a:lvl3pPr>
            <a:lvl4pPr lvl="3" algn="l">
              <a:lnSpc>
                <a:spcPct val="100000"/>
              </a:lnSpc>
              <a:spcBef>
                <a:spcPts val="0"/>
              </a:spcBef>
              <a:spcAft>
                <a:spcPts val="0"/>
              </a:spcAft>
              <a:buClr>
                <a:schemeClr val="lt1"/>
              </a:buClr>
              <a:buSzPts val="4800"/>
              <a:buNone/>
              <a:defRPr sz="4800">
                <a:solidFill>
                  <a:schemeClr val="lt1"/>
                </a:solidFill>
              </a:defRPr>
            </a:lvl4pPr>
            <a:lvl5pPr lvl="4" algn="l">
              <a:lnSpc>
                <a:spcPct val="100000"/>
              </a:lnSpc>
              <a:spcBef>
                <a:spcPts val="0"/>
              </a:spcBef>
              <a:spcAft>
                <a:spcPts val="0"/>
              </a:spcAft>
              <a:buClr>
                <a:schemeClr val="lt1"/>
              </a:buClr>
              <a:buSzPts val="4800"/>
              <a:buNone/>
              <a:defRPr sz="4800">
                <a:solidFill>
                  <a:schemeClr val="lt1"/>
                </a:solidFill>
              </a:defRPr>
            </a:lvl5pPr>
            <a:lvl6pPr lvl="5" algn="l">
              <a:lnSpc>
                <a:spcPct val="100000"/>
              </a:lnSpc>
              <a:spcBef>
                <a:spcPts val="0"/>
              </a:spcBef>
              <a:spcAft>
                <a:spcPts val="0"/>
              </a:spcAft>
              <a:buClr>
                <a:schemeClr val="lt1"/>
              </a:buClr>
              <a:buSzPts val="4800"/>
              <a:buNone/>
              <a:defRPr sz="4800">
                <a:solidFill>
                  <a:schemeClr val="lt1"/>
                </a:solidFill>
              </a:defRPr>
            </a:lvl6pPr>
            <a:lvl7pPr lvl="6" algn="l">
              <a:lnSpc>
                <a:spcPct val="100000"/>
              </a:lnSpc>
              <a:spcBef>
                <a:spcPts val="0"/>
              </a:spcBef>
              <a:spcAft>
                <a:spcPts val="0"/>
              </a:spcAft>
              <a:buClr>
                <a:schemeClr val="lt1"/>
              </a:buClr>
              <a:buSzPts val="4800"/>
              <a:buNone/>
              <a:defRPr sz="4800">
                <a:solidFill>
                  <a:schemeClr val="lt1"/>
                </a:solidFill>
              </a:defRPr>
            </a:lvl7pPr>
            <a:lvl8pPr lvl="7" algn="l">
              <a:lnSpc>
                <a:spcPct val="100000"/>
              </a:lnSpc>
              <a:spcBef>
                <a:spcPts val="0"/>
              </a:spcBef>
              <a:spcAft>
                <a:spcPts val="0"/>
              </a:spcAft>
              <a:buClr>
                <a:schemeClr val="lt1"/>
              </a:buClr>
              <a:buSzPts val="4800"/>
              <a:buNone/>
              <a:defRPr sz="4800">
                <a:solidFill>
                  <a:schemeClr val="lt1"/>
                </a:solidFill>
              </a:defRPr>
            </a:lvl8pPr>
            <a:lvl9pPr lvl="8" algn="l">
              <a:lnSpc>
                <a:spcPct val="100000"/>
              </a:lnSpc>
              <a:spcBef>
                <a:spcPts val="0"/>
              </a:spcBef>
              <a:spcAft>
                <a:spcPts val="0"/>
              </a:spcAft>
              <a:buClr>
                <a:schemeClr val="lt1"/>
              </a:buClr>
              <a:buSzPts val="4800"/>
              <a:buNone/>
              <a:defRPr sz="4800">
                <a:solidFill>
                  <a:schemeClr val="lt1"/>
                </a:solidFill>
              </a:defRPr>
            </a:lvl9pPr>
          </a:lstStyle>
          <a:p>
            <a:endParaRPr/>
          </a:p>
        </p:txBody>
      </p:sp>
      <p:sp>
        <p:nvSpPr>
          <p:cNvPr id="25" name="Google Shape;25;p3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5"/>
        </a:solidFill>
        <a:effectLst/>
      </p:bgPr>
    </p:bg>
    <p:spTree>
      <p:nvGrpSpPr>
        <p:cNvPr id="1" name="Shape 26"/>
        <p:cNvGrpSpPr/>
        <p:nvPr/>
      </p:nvGrpSpPr>
      <p:grpSpPr>
        <a:xfrm>
          <a:off x="0" y="0"/>
          <a:ext cx="0" cy="0"/>
          <a:chOff x="0" y="0"/>
          <a:chExt cx="0" cy="0"/>
        </a:xfrm>
      </p:grpSpPr>
      <p:sp>
        <p:nvSpPr>
          <p:cNvPr id="27" name="Google Shape;27;p36"/>
          <p:cNvSpPr txBox="1">
            <a:spLocks noGrp="1"/>
          </p:cNvSpPr>
          <p:nvPr>
            <p:ph type="title"/>
          </p:nvPr>
        </p:nvSpPr>
        <p:spPr>
          <a:xfrm>
            <a:off x="311700" y="2480550"/>
            <a:ext cx="8114400" cy="24459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Clr>
                <a:schemeClr val="lt1"/>
              </a:buClr>
              <a:buSzPts val="6800"/>
              <a:buNone/>
              <a:defRPr sz="6800">
                <a:solidFill>
                  <a:schemeClr val="lt1"/>
                </a:solidFill>
              </a:defRPr>
            </a:lvl1pPr>
            <a:lvl2pPr lvl="1" algn="l">
              <a:lnSpc>
                <a:spcPct val="100000"/>
              </a:lnSpc>
              <a:spcBef>
                <a:spcPts val="0"/>
              </a:spcBef>
              <a:spcAft>
                <a:spcPts val="0"/>
              </a:spcAft>
              <a:buClr>
                <a:schemeClr val="lt1"/>
              </a:buClr>
              <a:buSzPts val="6800"/>
              <a:buNone/>
              <a:defRPr sz="6800">
                <a:solidFill>
                  <a:schemeClr val="lt1"/>
                </a:solidFill>
              </a:defRPr>
            </a:lvl2pPr>
            <a:lvl3pPr lvl="2" algn="l">
              <a:lnSpc>
                <a:spcPct val="100000"/>
              </a:lnSpc>
              <a:spcBef>
                <a:spcPts val="0"/>
              </a:spcBef>
              <a:spcAft>
                <a:spcPts val="0"/>
              </a:spcAft>
              <a:buClr>
                <a:schemeClr val="lt1"/>
              </a:buClr>
              <a:buSzPts val="6800"/>
              <a:buNone/>
              <a:defRPr sz="6800">
                <a:solidFill>
                  <a:schemeClr val="lt1"/>
                </a:solidFill>
              </a:defRPr>
            </a:lvl3pPr>
            <a:lvl4pPr lvl="3" algn="l">
              <a:lnSpc>
                <a:spcPct val="100000"/>
              </a:lnSpc>
              <a:spcBef>
                <a:spcPts val="0"/>
              </a:spcBef>
              <a:spcAft>
                <a:spcPts val="0"/>
              </a:spcAft>
              <a:buClr>
                <a:schemeClr val="lt1"/>
              </a:buClr>
              <a:buSzPts val="6800"/>
              <a:buNone/>
              <a:defRPr sz="6800">
                <a:solidFill>
                  <a:schemeClr val="lt1"/>
                </a:solidFill>
              </a:defRPr>
            </a:lvl4pPr>
            <a:lvl5pPr lvl="4" algn="l">
              <a:lnSpc>
                <a:spcPct val="100000"/>
              </a:lnSpc>
              <a:spcBef>
                <a:spcPts val="0"/>
              </a:spcBef>
              <a:spcAft>
                <a:spcPts val="0"/>
              </a:spcAft>
              <a:buClr>
                <a:schemeClr val="lt1"/>
              </a:buClr>
              <a:buSzPts val="6800"/>
              <a:buNone/>
              <a:defRPr sz="6800">
                <a:solidFill>
                  <a:schemeClr val="lt1"/>
                </a:solidFill>
              </a:defRPr>
            </a:lvl5pPr>
            <a:lvl6pPr lvl="5" algn="l">
              <a:lnSpc>
                <a:spcPct val="100000"/>
              </a:lnSpc>
              <a:spcBef>
                <a:spcPts val="0"/>
              </a:spcBef>
              <a:spcAft>
                <a:spcPts val="0"/>
              </a:spcAft>
              <a:buClr>
                <a:schemeClr val="lt1"/>
              </a:buClr>
              <a:buSzPts val="6800"/>
              <a:buNone/>
              <a:defRPr sz="6800">
                <a:solidFill>
                  <a:schemeClr val="lt1"/>
                </a:solidFill>
              </a:defRPr>
            </a:lvl6pPr>
            <a:lvl7pPr lvl="6" algn="l">
              <a:lnSpc>
                <a:spcPct val="100000"/>
              </a:lnSpc>
              <a:spcBef>
                <a:spcPts val="0"/>
              </a:spcBef>
              <a:spcAft>
                <a:spcPts val="0"/>
              </a:spcAft>
              <a:buClr>
                <a:schemeClr val="lt1"/>
              </a:buClr>
              <a:buSzPts val="6800"/>
              <a:buNone/>
              <a:defRPr sz="6800">
                <a:solidFill>
                  <a:schemeClr val="lt1"/>
                </a:solidFill>
              </a:defRPr>
            </a:lvl7pPr>
            <a:lvl8pPr lvl="7" algn="l">
              <a:lnSpc>
                <a:spcPct val="100000"/>
              </a:lnSpc>
              <a:spcBef>
                <a:spcPts val="0"/>
              </a:spcBef>
              <a:spcAft>
                <a:spcPts val="0"/>
              </a:spcAft>
              <a:buClr>
                <a:schemeClr val="lt1"/>
              </a:buClr>
              <a:buSzPts val="6800"/>
              <a:buNone/>
              <a:defRPr sz="6800">
                <a:solidFill>
                  <a:schemeClr val="lt1"/>
                </a:solidFill>
              </a:defRPr>
            </a:lvl8pPr>
            <a:lvl9pPr lvl="8" algn="l">
              <a:lnSpc>
                <a:spcPct val="100000"/>
              </a:lnSpc>
              <a:spcBef>
                <a:spcPts val="0"/>
              </a:spcBef>
              <a:spcAft>
                <a:spcPts val="0"/>
              </a:spcAft>
              <a:buClr>
                <a:schemeClr val="lt1"/>
              </a:buClr>
              <a:buSzPts val="6800"/>
              <a:buNone/>
              <a:defRPr sz="6800">
                <a:solidFill>
                  <a:schemeClr val="lt1"/>
                </a:solidFill>
              </a:defRPr>
            </a:lvl9pPr>
          </a:lstStyle>
          <a:p>
            <a:endParaRPr/>
          </a:p>
        </p:txBody>
      </p:sp>
      <p:sp>
        <p:nvSpPr>
          <p:cNvPr id="28" name="Google Shape;28;p3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9"/>
        <p:cNvGrpSpPr/>
        <p:nvPr/>
      </p:nvGrpSpPr>
      <p:grpSpPr>
        <a:xfrm>
          <a:off x="0" y="0"/>
          <a:ext cx="0" cy="0"/>
          <a:chOff x="0" y="0"/>
          <a:chExt cx="0" cy="0"/>
        </a:xfrm>
      </p:grpSpPr>
      <p:sp>
        <p:nvSpPr>
          <p:cNvPr id="30" name="Google Shape;30;p37"/>
          <p:cNvSpPr txBox="1">
            <a:spLocks noGrp="1"/>
          </p:cNvSpPr>
          <p:nvPr>
            <p:ph type="title"/>
          </p:nvPr>
        </p:nvSpPr>
        <p:spPr>
          <a:xfrm>
            <a:off x="311700" y="210050"/>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000"/>
              <a:buFont typeface="Bebas Neue"/>
              <a:buNone/>
              <a:defRPr>
                <a:latin typeface="Bebas Neue"/>
                <a:ea typeface="Bebas Neue"/>
                <a:cs typeface="Bebas Neue"/>
                <a:sym typeface="Bebas Neu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31" name="Google Shape;31;p3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2"/>
        <p:cNvGrpSpPr/>
        <p:nvPr/>
      </p:nvGrpSpPr>
      <p:grpSpPr>
        <a:xfrm>
          <a:off x="0" y="0"/>
          <a:ext cx="0" cy="0"/>
          <a:chOff x="0" y="0"/>
          <a:chExt cx="0" cy="0"/>
        </a:xfrm>
      </p:grpSpPr>
      <p:sp>
        <p:nvSpPr>
          <p:cNvPr id="33" name="Google Shape;33;p38"/>
          <p:cNvSpPr txBox="1">
            <a:spLocks noGrp="1"/>
          </p:cNvSpPr>
          <p:nvPr>
            <p:ph type="title"/>
          </p:nvPr>
        </p:nvSpPr>
        <p:spPr>
          <a:xfrm>
            <a:off x="311700" y="631800"/>
            <a:ext cx="2808000" cy="75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Font typeface="Bebas Neue"/>
              <a:buNone/>
              <a:defRPr sz="2400">
                <a:latin typeface="Bebas Neue"/>
                <a:ea typeface="Bebas Neue"/>
                <a:cs typeface="Bebas Neue"/>
                <a:sym typeface="Bebas Neue"/>
              </a:defRPr>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4" name="Google Shape;34;p38"/>
          <p:cNvSpPr txBox="1">
            <a:spLocks noGrp="1"/>
          </p:cNvSpPr>
          <p:nvPr>
            <p:ph type="body" idx="1"/>
          </p:nvPr>
        </p:nvSpPr>
        <p:spPr>
          <a:xfrm>
            <a:off x="311700" y="1490875"/>
            <a:ext cx="2808000" cy="30780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35" name="Google Shape;35;p3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6"/>
        <p:cNvGrpSpPr/>
        <p:nvPr/>
      </p:nvGrpSpPr>
      <p:grpSpPr>
        <a:xfrm>
          <a:off x="0" y="0"/>
          <a:ext cx="0" cy="0"/>
          <a:chOff x="0" y="0"/>
          <a:chExt cx="0" cy="0"/>
        </a:xfrm>
      </p:grpSpPr>
      <p:sp>
        <p:nvSpPr>
          <p:cNvPr id="37" name="Google Shape;37;p39"/>
          <p:cNvSpPr/>
          <p:nvPr/>
        </p:nvSpPr>
        <p:spPr>
          <a:xfrm>
            <a:off x="4572000" y="100"/>
            <a:ext cx="4572000" cy="5143500"/>
          </a:xfrm>
          <a:prstGeom prst="rect">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38" name="Google Shape;38;p3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39" name="Google Shape;39;p39"/>
          <p:cNvSpPr txBox="1">
            <a:spLocks noGrp="1"/>
          </p:cNvSpPr>
          <p:nvPr>
            <p:ph type="title"/>
          </p:nvPr>
        </p:nvSpPr>
        <p:spPr>
          <a:xfrm>
            <a:off x="265500" y="1375599"/>
            <a:ext cx="4045200" cy="15519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3800"/>
              <a:buNone/>
              <a:defRPr sz="3800"/>
            </a:lvl1pPr>
            <a:lvl2pPr lvl="1" algn="ctr">
              <a:lnSpc>
                <a:spcPct val="100000"/>
              </a:lnSpc>
              <a:spcBef>
                <a:spcPts val="0"/>
              </a:spcBef>
              <a:spcAft>
                <a:spcPts val="0"/>
              </a:spcAft>
              <a:buSzPts val="3800"/>
              <a:buNone/>
              <a:defRPr sz="3800"/>
            </a:lvl2pPr>
            <a:lvl3pPr lvl="2" algn="ctr">
              <a:lnSpc>
                <a:spcPct val="100000"/>
              </a:lnSpc>
              <a:spcBef>
                <a:spcPts val="0"/>
              </a:spcBef>
              <a:spcAft>
                <a:spcPts val="0"/>
              </a:spcAft>
              <a:buSzPts val="3800"/>
              <a:buNone/>
              <a:defRPr sz="3800"/>
            </a:lvl3pPr>
            <a:lvl4pPr lvl="3" algn="ctr">
              <a:lnSpc>
                <a:spcPct val="100000"/>
              </a:lnSpc>
              <a:spcBef>
                <a:spcPts val="0"/>
              </a:spcBef>
              <a:spcAft>
                <a:spcPts val="0"/>
              </a:spcAft>
              <a:buSzPts val="3800"/>
              <a:buNone/>
              <a:defRPr sz="3800"/>
            </a:lvl4pPr>
            <a:lvl5pPr lvl="4" algn="ctr">
              <a:lnSpc>
                <a:spcPct val="100000"/>
              </a:lnSpc>
              <a:spcBef>
                <a:spcPts val="0"/>
              </a:spcBef>
              <a:spcAft>
                <a:spcPts val="0"/>
              </a:spcAft>
              <a:buSzPts val="3800"/>
              <a:buNone/>
              <a:defRPr sz="3800"/>
            </a:lvl5pPr>
            <a:lvl6pPr lvl="5" algn="ctr">
              <a:lnSpc>
                <a:spcPct val="100000"/>
              </a:lnSpc>
              <a:spcBef>
                <a:spcPts val="0"/>
              </a:spcBef>
              <a:spcAft>
                <a:spcPts val="0"/>
              </a:spcAft>
              <a:buSzPts val="3800"/>
              <a:buNone/>
              <a:defRPr sz="3800"/>
            </a:lvl6pPr>
            <a:lvl7pPr lvl="6" algn="ctr">
              <a:lnSpc>
                <a:spcPct val="100000"/>
              </a:lnSpc>
              <a:spcBef>
                <a:spcPts val="0"/>
              </a:spcBef>
              <a:spcAft>
                <a:spcPts val="0"/>
              </a:spcAft>
              <a:buSzPts val="3800"/>
              <a:buNone/>
              <a:defRPr sz="3800"/>
            </a:lvl7pPr>
            <a:lvl8pPr lvl="7" algn="ctr">
              <a:lnSpc>
                <a:spcPct val="100000"/>
              </a:lnSpc>
              <a:spcBef>
                <a:spcPts val="0"/>
              </a:spcBef>
              <a:spcAft>
                <a:spcPts val="0"/>
              </a:spcAft>
              <a:buSzPts val="3800"/>
              <a:buNone/>
              <a:defRPr sz="3800"/>
            </a:lvl8pPr>
            <a:lvl9pPr lvl="8" algn="ctr">
              <a:lnSpc>
                <a:spcPct val="100000"/>
              </a:lnSpc>
              <a:spcBef>
                <a:spcPts val="0"/>
              </a:spcBef>
              <a:spcAft>
                <a:spcPts val="0"/>
              </a:spcAft>
              <a:buSzPts val="3800"/>
              <a:buNone/>
              <a:defRPr sz="3800"/>
            </a:lvl9pPr>
          </a:lstStyle>
          <a:p>
            <a:endParaRPr/>
          </a:p>
        </p:txBody>
      </p:sp>
      <p:sp>
        <p:nvSpPr>
          <p:cNvPr id="40" name="Google Shape;40;p39"/>
          <p:cNvSpPr txBox="1">
            <a:spLocks noGrp="1"/>
          </p:cNvSpPr>
          <p:nvPr>
            <p:ph type="subTitle" idx="1"/>
          </p:nvPr>
        </p:nvSpPr>
        <p:spPr>
          <a:xfrm>
            <a:off x="265500" y="2981125"/>
            <a:ext cx="4045200" cy="13455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1800"/>
              <a:buFont typeface="Bebas Neue"/>
              <a:buNone/>
              <a:defRPr>
                <a:latin typeface="Bebas Neue"/>
                <a:ea typeface="Bebas Neue"/>
                <a:cs typeface="Bebas Neue"/>
                <a:sym typeface="Bebas Neu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41" name="Google Shape;41;p39"/>
          <p:cNvSpPr txBox="1">
            <a:spLocks noGrp="1"/>
          </p:cNvSpPr>
          <p:nvPr>
            <p:ph type="body" idx="2"/>
          </p:nvPr>
        </p:nvSpPr>
        <p:spPr>
          <a:xfrm>
            <a:off x="4939500" y="724200"/>
            <a:ext cx="383700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Clr>
                <a:schemeClr val="lt1"/>
              </a:buClr>
              <a:buSzPts val="1800"/>
              <a:buChar char="●"/>
              <a:defRPr>
                <a:solidFill>
                  <a:schemeClr val="lt1"/>
                </a:solidFill>
              </a:defRPr>
            </a:lvl1pPr>
            <a:lvl2pPr marL="914400" lvl="1" indent="-317500" algn="l">
              <a:lnSpc>
                <a:spcPct val="115000"/>
              </a:lnSpc>
              <a:spcBef>
                <a:spcPts val="0"/>
              </a:spcBef>
              <a:spcAft>
                <a:spcPts val="0"/>
              </a:spcAft>
              <a:buClr>
                <a:schemeClr val="lt1"/>
              </a:buClr>
              <a:buSzPts val="1400"/>
              <a:buChar char="○"/>
              <a:defRPr>
                <a:solidFill>
                  <a:schemeClr val="lt1"/>
                </a:solidFill>
              </a:defRPr>
            </a:lvl2pPr>
            <a:lvl3pPr marL="1371600" lvl="2" indent="-317500" algn="l">
              <a:lnSpc>
                <a:spcPct val="115000"/>
              </a:lnSpc>
              <a:spcBef>
                <a:spcPts val="0"/>
              </a:spcBef>
              <a:spcAft>
                <a:spcPts val="0"/>
              </a:spcAft>
              <a:buClr>
                <a:schemeClr val="lt1"/>
              </a:buClr>
              <a:buSzPts val="1400"/>
              <a:buChar char="■"/>
              <a:defRPr>
                <a:solidFill>
                  <a:schemeClr val="lt1"/>
                </a:solidFill>
              </a:defRPr>
            </a:lvl3pPr>
            <a:lvl4pPr marL="1828800" lvl="3" indent="-317500" algn="l">
              <a:lnSpc>
                <a:spcPct val="115000"/>
              </a:lnSpc>
              <a:spcBef>
                <a:spcPts val="0"/>
              </a:spcBef>
              <a:spcAft>
                <a:spcPts val="0"/>
              </a:spcAft>
              <a:buClr>
                <a:schemeClr val="lt1"/>
              </a:buClr>
              <a:buSzPts val="1400"/>
              <a:buChar char="●"/>
              <a:defRPr>
                <a:solidFill>
                  <a:schemeClr val="lt1"/>
                </a:solidFill>
              </a:defRPr>
            </a:lvl4pPr>
            <a:lvl5pPr marL="2286000" lvl="4" indent="-317500" algn="l">
              <a:lnSpc>
                <a:spcPct val="115000"/>
              </a:lnSpc>
              <a:spcBef>
                <a:spcPts val="0"/>
              </a:spcBef>
              <a:spcAft>
                <a:spcPts val="0"/>
              </a:spcAft>
              <a:buClr>
                <a:schemeClr val="lt1"/>
              </a:buClr>
              <a:buSzPts val="1400"/>
              <a:buChar char="○"/>
              <a:defRPr>
                <a:solidFill>
                  <a:schemeClr val="lt1"/>
                </a:solidFill>
              </a:defRPr>
            </a:lvl5pPr>
            <a:lvl6pPr marL="2743200" lvl="5" indent="-317500" algn="l">
              <a:lnSpc>
                <a:spcPct val="115000"/>
              </a:lnSpc>
              <a:spcBef>
                <a:spcPts val="0"/>
              </a:spcBef>
              <a:spcAft>
                <a:spcPts val="0"/>
              </a:spcAft>
              <a:buClr>
                <a:schemeClr val="lt1"/>
              </a:buClr>
              <a:buSzPts val="1400"/>
              <a:buChar char="■"/>
              <a:defRPr>
                <a:solidFill>
                  <a:schemeClr val="lt1"/>
                </a:solidFill>
              </a:defRPr>
            </a:lvl6pPr>
            <a:lvl7pPr marL="3200400" lvl="6" indent="-317500" algn="l">
              <a:lnSpc>
                <a:spcPct val="115000"/>
              </a:lnSpc>
              <a:spcBef>
                <a:spcPts val="0"/>
              </a:spcBef>
              <a:spcAft>
                <a:spcPts val="0"/>
              </a:spcAft>
              <a:buClr>
                <a:schemeClr val="lt1"/>
              </a:buClr>
              <a:buSzPts val="1400"/>
              <a:buChar char="●"/>
              <a:defRPr>
                <a:solidFill>
                  <a:schemeClr val="lt1"/>
                </a:solidFill>
              </a:defRPr>
            </a:lvl7pPr>
            <a:lvl8pPr marL="3657600" lvl="7" indent="-317500" algn="l">
              <a:lnSpc>
                <a:spcPct val="115000"/>
              </a:lnSpc>
              <a:spcBef>
                <a:spcPts val="0"/>
              </a:spcBef>
              <a:spcAft>
                <a:spcPts val="0"/>
              </a:spcAft>
              <a:buClr>
                <a:schemeClr val="lt1"/>
              </a:buClr>
              <a:buSzPts val="1400"/>
              <a:buChar char="○"/>
              <a:defRPr>
                <a:solidFill>
                  <a:schemeClr val="lt1"/>
                </a:solidFill>
              </a:defRPr>
            </a:lvl8pPr>
            <a:lvl9pPr marL="4114800" lvl="8" indent="-317500" algn="l">
              <a:lnSpc>
                <a:spcPct val="115000"/>
              </a:lnSpc>
              <a:spcBef>
                <a:spcPts val="0"/>
              </a:spcBef>
              <a:spcAft>
                <a:spcPts val="0"/>
              </a:spcAft>
              <a:buClr>
                <a:schemeClr val="lt1"/>
              </a:buClr>
              <a:buSzPts val="1400"/>
              <a:buChar char="■"/>
              <a:defRPr>
                <a:solidFill>
                  <a:schemeClr val="lt1"/>
                </a:solidFill>
              </a:defRPr>
            </a:lvl9pPr>
          </a:lstStyle>
          <a:p>
            <a:endParaRPr/>
          </a:p>
        </p:txBody>
      </p:sp>
      <p:sp>
        <p:nvSpPr>
          <p:cNvPr id="42" name="Google Shape;42;p3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3"/>
        <p:cNvGrpSpPr/>
        <p:nvPr/>
      </p:nvGrpSpPr>
      <p:grpSpPr>
        <a:xfrm>
          <a:off x="0" y="0"/>
          <a:ext cx="0" cy="0"/>
          <a:chOff x="0" y="0"/>
          <a:chExt cx="0" cy="0"/>
        </a:xfrm>
      </p:grpSpPr>
      <p:sp>
        <p:nvSpPr>
          <p:cNvPr id="44" name="Google Shape;44;p40"/>
          <p:cNvSpPr txBox="1">
            <a:spLocks noGrp="1"/>
          </p:cNvSpPr>
          <p:nvPr>
            <p:ph type="body" idx="1"/>
          </p:nvPr>
        </p:nvSpPr>
        <p:spPr>
          <a:xfrm>
            <a:off x="319500" y="4233725"/>
            <a:ext cx="5998800" cy="5988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Clr>
                <a:schemeClr val="accent3"/>
              </a:buClr>
              <a:buSzPts val="1800"/>
              <a:buFont typeface="Alfa Slab One"/>
              <a:buNone/>
              <a:defRPr>
                <a:solidFill>
                  <a:schemeClr val="accent3"/>
                </a:solidFill>
                <a:latin typeface="Alfa Slab One"/>
                <a:ea typeface="Alfa Slab One"/>
                <a:cs typeface="Alfa Slab One"/>
                <a:sym typeface="Alfa Slab One"/>
              </a:defRPr>
            </a:lvl1pPr>
          </a:lstStyle>
          <a:p>
            <a:endParaRPr/>
          </a:p>
        </p:txBody>
      </p:sp>
      <p:sp>
        <p:nvSpPr>
          <p:cNvPr id="45" name="Google Shape;45;p4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gameday">
    <p:bg>
      <p:bgPr>
        <a:solidFill>
          <a:schemeClr val="lt1"/>
        </a:solidFill>
        <a:effectLst/>
      </p:bgPr>
    </p:bg>
    <p:spTree>
      <p:nvGrpSpPr>
        <p:cNvPr id="1" name="Shape 5"/>
        <p:cNvGrpSpPr/>
        <p:nvPr/>
      </p:nvGrpSpPr>
      <p:grpSpPr>
        <a:xfrm>
          <a:off x="0" y="0"/>
          <a:ext cx="0" cy="0"/>
          <a:chOff x="0" y="0"/>
          <a:chExt cx="0" cy="0"/>
        </a:xfrm>
      </p:grpSpPr>
      <p:sp>
        <p:nvSpPr>
          <p:cNvPr id="6" name="Google Shape;6;p31"/>
          <p:cNvSpPr txBox="1">
            <a:spLocks noGrp="1"/>
          </p:cNvSpPr>
          <p:nvPr>
            <p:ph type="title"/>
          </p:nvPr>
        </p:nvSpPr>
        <p:spPr>
          <a:xfrm>
            <a:off x="311700" y="210050"/>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rgbClr val="CC0000"/>
              </a:buClr>
              <a:buSzPts val="3000"/>
              <a:buFont typeface="Monoton"/>
              <a:buNone/>
              <a:defRPr sz="3000" b="0" i="0" u="none" strike="noStrike" cap="none">
                <a:solidFill>
                  <a:srgbClr val="CC0000"/>
                </a:solidFill>
                <a:latin typeface="Monoton"/>
                <a:ea typeface="Monoton"/>
                <a:cs typeface="Monoton"/>
                <a:sym typeface="Monoton"/>
              </a:defRPr>
            </a:lvl1pPr>
            <a:lvl2pPr marR="0" lvl="1" algn="l" rtl="0">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sym typeface="Alfa Slab One"/>
              </a:defRPr>
            </a:lvl2pPr>
            <a:lvl3pPr marR="0" lvl="2" algn="l" rtl="0">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sym typeface="Alfa Slab One"/>
              </a:defRPr>
            </a:lvl3pPr>
            <a:lvl4pPr marR="0" lvl="3" algn="l" rtl="0">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sym typeface="Alfa Slab One"/>
              </a:defRPr>
            </a:lvl4pPr>
            <a:lvl5pPr marR="0" lvl="4" algn="l" rtl="0">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sym typeface="Alfa Slab One"/>
              </a:defRPr>
            </a:lvl5pPr>
            <a:lvl6pPr marR="0" lvl="5" algn="l" rtl="0">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sym typeface="Alfa Slab One"/>
              </a:defRPr>
            </a:lvl6pPr>
            <a:lvl7pPr marR="0" lvl="6" algn="l" rtl="0">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sym typeface="Alfa Slab One"/>
              </a:defRPr>
            </a:lvl7pPr>
            <a:lvl8pPr marR="0" lvl="7" algn="l" rtl="0">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sym typeface="Alfa Slab One"/>
              </a:defRPr>
            </a:lvl8pPr>
            <a:lvl9pPr marR="0" lvl="8" algn="l" rtl="0">
              <a:lnSpc>
                <a:spcPct val="100000"/>
              </a:lnSpc>
              <a:spcBef>
                <a:spcPts val="0"/>
              </a:spcBef>
              <a:spcAft>
                <a:spcPts val="0"/>
              </a:spcAft>
              <a:buClr>
                <a:schemeClr val="accent3"/>
              </a:buClr>
              <a:buSzPts val="3000"/>
              <a:buFont typeface="Alfa Slab One"/>
              <a:buNone/>
              <a:defRPr sz="3000" b="0" i="0" u="none" strike="noStrike" cap="none">
                <a:solidFill>
                  <a:schemeClr val="accent3"/>
                </a:solidFill>
                <a:latin typeface="Alfa Slab One"/>
                <a:ea typeface="Alfa Slab One"/>
                <a:cs typeface="Alfa Slab One"/>
                <a:sym typeface="Alfa Slab One"/>
              </a:defRPr>
            </a:lvl9pPr>
          </a:lstStyle>
          <a:p>
            <a:endParaRPr/>
          </a:p>
        </p:txBody>
      </p:sp>
      <p:sp>
        <p:nvSpPr>
          <p:cNvPr id="7" name="Google Shape;7;p3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rgbClr val="000000"/>
              </a:buClr>
              <a:buSzPts val="1800"/>
              <a:buFont typeface="Proxima Nova"/>
              <a:buChar char="●"/>
              <a:defRPr sz="1800" b="0" i="0" u="none" strike="noStrike" cap="none">
                <a:solidFill>
                  <a:srgbClr val="000000"/>
                </a:solidFill>
                <a:latin typeface="Proxima Nova"/>
                <a:ea typeface="Proxima Nova"/>
                <a:cs typeface="Proxima Nova"/>
                <a:sym typeface="Proxima Nova"/>
              </a:defRPr>
            </a:lvl1pPr>
            <a:lvl2pPr marL="914400" marR="0" lvl="1" indent="-317500" algn="l" rtl="0">
              <a:lnSpc>
                <a:spcPct val="115000"/>
              </a:lnSpc>
              <a:spcBef>
                <a:spcPts val="0"/>
              </a:spcBef>
              <a:spcAft>
                <a:spcPts val="0"/>
              </a:spcAft>
              <a:buClr>
                <a:srgbClr val="000000"/>
              </a:buClr>
              <a:buSzPts val="1400"/>
              <a:buFont typeface="Proxima Nova"/>
              <a:buChar char="○"/>
              <a:defRPr sz="1400" b="0" i="0" u="none" strike="noStrike" cap="none">
                <a:solidFill>
                  <a:srgbClr val="000000"/>
                </a:solidFill>
                <a:latin typeface="Proxima Nova"/>
                <a:ea typeface="Proxima Nova"/>
                <a:cs typeface="Proxima Nova"/>
                <a:sym typeface="Proxima Nova"/>
              </a:defRPr>
            </a:lvl2pPr>
            <a:lvl3pPr marL="1371600" marR="0" lvl="2" indent="-317500" algn="l" rtl="0">
              <a:lnSpc>
                <a:spcPct val="115000"/>
              </a:lnSpc>
              <a:spcBef>
                <a:spcPts val="0"/>
              </a:spcBef>
              <a:spcAft>
                <a:spcPts val="0"/>
              </a:spcAft>
              <a:buClr>
                <a:srgbClr val="000000"/>
              </a:buClr>
              <a:buSzPts val="1400"/>
              <a:buFont typeface="Proxima Nova"/>
              <a:buChar char="■"/>
              <a:defRPr sz="1400" b="0" i="0" u="none" strike="noStrike" cap="none">
                <a:solidFill>
                  <a:srgbClr val="000000"/>
                </a:solidFill>
                <a:latin typeface="Proxima Nova"/>
                <a:ea typeface="Proxima Nova"/>
                <a:cs typeface="Proxima Nova"/>
                <a:sym typeface="Proxima Nova"/>
              </a:defRPr>
            </a:lvl3pPr>
            <a:lvl4pPr marL="1828800" marR="0" lvl="3" indent="-317500" algn="l" rtl="0">
              <a:lnSpc>
                <a:spcPct val="115000"/>
              </a:lnSpc>
              <a:spcBef>
                <a:spcPts val="0"/>
              </a:spcBef>
              <a:spcAft>
                <a:spcPts val="0"/>
              </a:spcAft>
              <a:buClr>
                <a:srgbClr val="000000"/>
              </a:buClr>
              <a:buSzPts val="1400"/>
              <a:buFont typeface="Proxima Nova"/>
              <a:buChar char="●"/>
              <a:defRPr sz="1400" b="0" i="0" u="none" strike="noStrike" cap="none">
                <a:solidFill>
                  <a:srgbClr val="000000"/>
                </a:solidFill>
                <a:latin typeface="Proxima Nova"/>
                <a:ea typeface="Proxima Nova"/>
                <a:cs typeface="Proxima Nova"/>
                <a:sym typeface="Proxima Nova"/>
              </a:defRPr>
            </a:lvl4pPr>
            <a:lvl5pPr marL="2286000" marR="0" lvl="4" indent="-317500" algn="l" rtl="0">
              <a:lnSpc>
                <a:spcPct val="115000"/>
              </a:lnSpc>
              <a:spcBef>
                <a:spcPts val="0"/>
              </a:spcBef>
              <a:spcAft>
                <a:spcPts val="0"/>
              </a:spcAft>
              <a:buClr>
                <a:srgbClr val="000000"/>
              </a:buClr>
              <a:buSzPts val="1400"/>
              <a:buFont typeface="Proxima Nova"/>
              <a:buChar char="○"/>
              <a:defRPr sz="1400" b="0" i="0" u="none" strike="noStrike" cap="none">
                <a:solidFill>
                  <a:srgbClr val="000000"/>
                </a:solidFill>
                <a:latin typeface="Proxima Nova"/>
                <a:ea typeface="Proxima Nova"/>
                <a:cs typeface="Proxima Nova"/>
                <a:sym typeface="Proxima Nova"/>
              </a:defRPr>
            </a:lvl5pPr>
            <a:lvl6pPr marL="2743200" marR="0" lvl="5" indent="-317500" algn="l" rtl="0">
              <a:lnSpc>
                <a:spcPct val="115000"/>
              </a:lnSpc>
              <a:spcBef>
                <a:spcPts val="0"/>
              </a:spcBef>
              <a:spcAft>
                <a:spcPts val="0"/>
              </a:spcAft>
              <a:buClr>
                <a:srgbClr val="000000"/>
              </a:buClr>
              <a:buSzPts val="1400"/>
              <a:buFont typeface="Proxima Nova"/>
              <a:buChar char="■"/>
              <a:defRPr sz="1400" b="0" i="0" u="none" strike="noStrike" cap="none">
                <a:solidFill>
                  <a:srgbClr val="000000"/>
                </a:solidFill>
                <a:latin typeface="Proxima Nova"/>
                <a:ea typeface="Proxima Nova"/>
                <a:cs typeface="Proxima Nova"/>
                <a:sym typeface="Proxima Nova"/>
              </a:defRPr>
            </a:lvl6pPr>
            <a:lvl7pPr marL="3200400" marR="0" lvl="6" indent="-317500" algn="l" rtl="0">
              <a:lnSpc>
                <a:spcPct val="115000"/>
              </a:lnSpc>
              <a:spcBef>
                <a:spcPts val="0"/>
              </a:spcBef>
              <a:spcAft>
                <a:spcPts val="0"/>
              </a:spcAft>
              <a:buClr>
                <a:srgbClr val="000000"/>
              </a:buClr>
              <a:buSzPts val="1400"/>
              <a:buFont typeface="Proxima Nova"/>
              <a:buChar char="●"/>
              <a:defRPr sz="1400" b="0" i="0" u="none" strike="noStrike" cap="none">
                <a:solidFill>
                  <a:srgbClr val="000000"/>
                </a:solidFill>
                <a:latin typeface="Proxima Nova"/>
                <a:ea typeface="Proxima Nova"/>
                <a:cs typeface="Proxima Nova"/>
                <a:sym typeface="Proxima Nova"/>
              </a:defRPr>
            </a:lvl7pPr>
            <a:lvl8pPr marL="3657600" marR="0" lvl="7" indent="-317500" algn="l" rtl="0">
              <a:lnSpc>
                <a:spcPct val="115000"/>
              </a:lnSpc>
              <a:spcBef>
                <a:spcPts val="0"/>
              </a:spcBef>
              <a:spcAft>
                <a:spcPts val="0"/>
              </a:spcAft>
              <a:buClr>
                <a:srgbClr val="000000"/>
              </a:buClr>
              <a:buSzPts val="1400"/>
              <a:buFont typeface="Proxima Nova"/>
              <a:buChar char="○"/>
              <a:defRPr sz="1400" b="0" i="0" u="none" strike="noStrike" cap="none">
                <a:solidFill>
                  <a:srgbClr val="000000"/>
                </a:solidFill>
                <a:latin typeface="Proxima Nova"/>
                <a:ea typeface="Proxima Nova"/>
                <a:cs typeface="Proxima Nova"/>
                <a:sym typeface="Proxima Nova"/>
              </a:defRPr>
            </a:lvl8pPr>
            <a:lvl9pPr marL="4114800" marR="0" lvl="8" indent="-317500" algn="l" rtl="0">
              <a:lnSpc>
                <a:spcPct val="115000"/>
              </a:lnSpc>
              <a:spcBef>
                <a:spcPts val="0"/>
              </a:spcBef>
              <a:spcAft>
                <a:spcPts val="0"/>
              </a:spcAft>
              <a:buClr>
                <a:srgbClr val="000000"/>
              </a:buClr>
              <a:buSzPts val="1400"/>
              <a:buFont typeface="Proxima Nova"/>
              <a:buChar char="■"/>
              <a:defRPr sz="1400" b="0" i="0" u="none" strike="noStrike" cap="none">
                <a:solidFill>
                  <a:srgbClr val="000000"/>
                </a:solidFill>
                <a:latin typeface="Proxima Nova"/>
                <a:ea typeface="Proxima Nova"/>
                <a:cs typeface="Proxima Nova"/>
                <a:sym typeface="Proxima Nova"/>
              </a:defRPr>
            </a:lvl9pPr>
          </a:lstStyle>
          <a:p>
            <a:endParaRPr/>
          </a:p>
        </p:txBody>
      </p:sp>
      <p:sp>
        <p:nvSpPr>
          <p:cNvPr id="8" name="Google Shape;8;p3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2"/>
        <p:cNvGrpSpPr/>
        <p:nvPr/>
      </p:nvGrpSpPr>
      <p:grpSpPr>
        <a:xfrm>
          <a:off x="0" y="0"/>
          <a:ext cx="0" cy="0"/>
          <a:chOff x="0" y="0"/>
          <a:chExt cx="0" cy="0"/>
        </a:xfrm>
      </p:grpSpPr>
      <p:sp>
        <p:nvSpPr>
          <p:cNvPr id="53" name="Google Shape;53;p4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54" name="Google Shape;54;p4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55" name="Google Shape;55;p4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mailto:ahutchi9@gmu.edu"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hyperlink" Target="https://www.dropbox.com/s/6nkvpaowwwok268/Abstraction.mp4?dl=0" TargetMode="External"/><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hyperlink" Target="https://docs.google.com/document/d/1yUMYLfZFlNw05CM1DGMhAX7F38tRbj1TomEAVryPnEo/edit"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hyperlink" Target="https://www.dropbox.com/s/qg1zfuvvkacidby/playsounduntildone.mp4?dl=0" TargetMode="External"/><Relationship Id="rId7"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hyperlink" Target="https://www.dropbox.com/s/g06sy5mvzwlejut/stopallsounds.mp4?dl=0" TargetMode="External"/><Relationship Id="rId5" Type="http://schemas.openxmlformats.org/officeDocument/2006/relationships/hyperlink" Target="https://www.dropbox.com/s/dnu7o0eac2u0f8t/ChangePitch.mov?dl=0" TargetMode="External"/><Relationship Id="rId10" Type="http://schemas.openxmlformats.org/officeDocument/2006/relationships/image" Target="../media/image28.png"/><Relationship Id="rId4" Type="http://schemas.openxmlformats.org/officeDocument/2006/relationships/hyperlink" Target="https://www.dropbox.com/s/ddxmuj68gk5riir/ChooseRecordUploadApril.mov?dl=0" TargetMode="External"/><Relationship Id="rId9" Type="http://schemas.openxmlformats.org/officeDocument/2006/relationships/image" Target="../media/image27.png"/></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3.xml"/><Relationship Id="rId5" Type="http://schemas.openxmlformats.org/officeDocument/2006/relationships/image" Target="../media/image31.png"/><Relationship Id="rId4" Type="http://schemas.openxmlformats.org/officeDocument/2006/relationships/image" Target="../media/image30.png"/></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5.xml"/><Relationship Id="rId1" Type="http://schemas.openxmlformats.org/officeDocument/2006/relationships/slideLayout" Target="../slideLayouts/slideLayout3.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hyperlink" Target="https://www.dropbox.com/home/Lessons-CS%20Units/Extra%20Materials/%22How%20To%22%20Handouts%20For%20Teachers?preview=How+to+Share+Scratch+Products.pdf" TargetMode="External"/><Relationship Id="rId2" Type="http://schemas.openxmlformats.org/officeDocument/2006/relationships/notesSlide" Target="../notesSlides/notesSlide28.xml"/><Relationship Id="rId1" Type="http://schemas.openxmlformats.org/officeDocument/2006/relationships/slideLayout" Target="../slideLayouts/slideLayout3.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29.xml.rels><?xml version="1.0" encoding="UTF-8" standalone="yes"?>
<Relationships xmlns="http://schemas.openxmlformats.org/package/2006/relationships"><Relationship Id="rId3" Type="http://schemas.openxmlformats.org/officeDocument/2006/relationships/hyperlink" Target="https://www.dropbox.com/s/6o6iu58m61nyctq/Student%20-%20How%20To%20Add%20A%20Project%20To%20A%20Studio%20In%20Scratch.mp4?dl=0" TargetMode="External"/><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hyperlink" Target="https://www.dropbox.com/scl/fi/94krszwvml8h0eeikhfk0/U2L1.gslides?dl=0&amp;rlkey=fjmbefrovs1057vvbl5eblj6n#slide=id.g123be8961e1_0_1243" TargetMode="External"/><Relationship Id="rId7"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hyperlink" Target="https://www.dropbox.com/scl/fi/lcub2tkzw1gdvozbv2cf3/Explanatory-text-graphic-organizer-.docx.docx?dl=0&amp;rlkey=9edyy00jo5cya63on6y673j6c" TargetMode="External"/><Relationship Id="rId4" Type="http://schemas.openxmlformats.org/officeDocument/2006/relationships/hyperlink" Target="https://www.dropbox.com/scl/fi/9ejk21aeq6in7ycxu7q90/Student-Copy-Unit-2-slides-rev.pptx?rlkey=b3yzt3q87bx61hxk5w3z43o3n&amp;dl=0"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s://www.dropbox.com/scl/fi/0sy41xl4c27k08ln9pe0p/Sequence-puzzles_How-to-code-a-sandcastle_with-answer-keys.pptx?rlkey=g6m9rlzrsxjv3odrk91v9ypxd&amp;dl=0"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www.dropbox.com/s/rsf53lb8edyartr/DogPuzzleVideo.mp4?dl=0"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png"/></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8.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6.png"/><Relationship Id="rId7"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9.png"/><Relationship Id="rId10" Type="http://schemas.openxmlformats.org/officeDocument/2006/relationships/image" Target="../media/image11.png"/><Relationship Id="rId4" Type="http://schemas.openxmlformats.org/officeDocument/2006/relationships/image" Target="../media/image8.png"/><Relationship Id="rId9" Type="http://schemas.openxmlformats.org/officeDocument/2006/relationships/image" Target="../media/image12.png"/></Relationships>
</file>

<file path=ppt/slides/_rels/slide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9.png"/><Relationship Id="rId10" Type="http://schemas.openxmlformats.org/officeDocument/2006/relationships/image" Target="../media/image10.jpg"/><Relationship Id="rId4" Type="http://schemas.openxmlformats.org/officeDocument/2006/relationships/image" Target="../media/image8.png"/><Relationship Id="rId9"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
          <p:cNvSpPr txBox="1">
            <a:spLocks noGrp="1"/>
          </p:cNvSpPr>
          <p:nvPr>
            <p:ph type="ctrTitle"/>
          </p:nvPr>
        </p:nvSpPr>
        <p:spPr>
          <a:xfrm>
            <a:off x="311700" y="595975"/>
            <a:ext cx="8520600" cy="10509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5400"/>
              <a:buNone/>
            </a:pPr>
            <a:r>
              <a:rPr lang="en" sz="6000"/>
              <a:t>Unit 2, lesson 1</a:t>
            </a:r>
            <a:endParaRPr sz="6000"/>
          </a:p>
        </p:txBody>
      </p:sp>
      <p:sp>
        <p:nvSpPr>
          <p:cNvPr id="102" name="Google Shape;102;p1"/>
          <p:cNvSpPr txBox="1">
            <a:spLocks noGrp="1"/>
          </p:cNvSpPr>
          <p:nvPr>
            <p:ph type="subTitle" idx="1"/>
          </p:nvPr>
        </p:nvSpPr>
        <p:spPr>
          <a:xfrm>
            <a:off x="311700" y="1646873"/>
            <a:ext cx="8520600" cy="733500"/>
          </a:xfrm>
          <a:prstGeom prst="rect">
            <a:avLst/>
          </a:prstGeom>
          <a:noFill/>
          <a:ln>
            <a:noFill/>
          </a:ln>
        </p:spPr>
        <p:txBody>
          <a:bodyPr spcFirstLastPara="1" wrap="square" lIns="91425" tIns="91425" rIns="91425" bIns="91425" anchor="t" anchorCtr="0">
            <a:normAutofit/>
          </a:bodyPr>
          <a:lstStyle/>
          <a:p>
            <a:pPr marL="0" lvl="0" indent="0" algn="ctr" rtl="0">
              <a:lnSpc>
                <a:spcPct val="100000"/>
              </a:lnSpc>
              <a:spcBef>
                <a:spcPts val="0"/>
              </a:spcBef>
              <a:spcAft>
                <a:spcPts val="0"/>
              </a:spcAft>
              <a:buSzPts val="2400"/>
              <a:buNone/>
            </a:pPr>
            <a:r>
              <a:rPr lang="en" sz="3000"/>
              <a:t>ABSTRACTION </a:t>
            </a:r>
            <a:endParaRPr sz="3000"/>
          </a:p>
        </p:txBody>
      </p:sp>
      <p:pic>
        <p:nvPicPr>
          <p:cNvPr id="103" name="Google Shape;103;p1" descr="This is a picture of the CS For All logo." title="CS For All"/>
          <p:cNvPicPr preferRelativeResize="0"/>
          <p:nvPr/>
        </p:nvPicPr>
        <p:blipFill rotWithShape="1">
          <a:blip r:embed="rId3">
            <a:alphaModFix/>
          </a:blip>
          <a:srcRect/>
          <a:stretch/>
        </p:blipFill>
        <p:spPr>
          <a:xfrm>
            <a:off x="1865700" y="3442123"/>
            <a:ext cx="4705349" cy="1209675"/>
          </a:xfrm>
          <a:prstGeom prst="rect">
            <a:avLst/>
          </a:prstGeom>
          <a:noFill/>
          <a:ln>
            <a:noFill/>
          </a:ln>
        </p:spPr>
      </p:pic>
      <p:pic>
        <p:nvPicPr>
          <p:cNvPr id="104" name="Google Shape;104;p1"/>
          <p:cNvPicPr preferRelativeResize="0"/>
          <p:nvPr/>
        </p:nvPicPr>
        <p:blipFill rotWithShape="1">
          <a:blip r:embed="rId4">
            <a:alphaModFix/>
          </a:blip>
          <a:srcRect/>
          <a:stretch/>
        </p:blipFill>
        <p:spPr>
          <a:xfrm>
            <a:off x="6669400" y="3506823"/>
            <a:ext cx="1063128" cy="1080274"/>
          </a:xfrm>
          <a:prstGeom prst="rect">
            <a:avLst/>
          </a:prstGeom>
          <a:noFill/>
          <a:ln>
            <a:noFill/>
          </a:ln>
        </p:spPr>
      </p:pic>
      <p:sp>
        <p:nvSpPr>
          <p:cNvPr id="105" name="Google Shape;105;p1"/>
          <p:cNvSpPr txBox="1"/>
          <p:nvPr/>
        </p:nvSpPr>
        <p:spPr>
          <a:xfrm>
            <a:off x="1950025" y="4651800"/>
            <a:ext cx="5782500" cy="431100"/>
          </a:xfrm>
          <a:prstGeom prst="rect">
            <a:avLst/>
          </a:prstGeom>
          <a:noFill/>
          <a:ln>
            <a:noFill/>
          </a:ln>
        </p:spPr>
        <p:txBody>
          <a:bodyPr spcFirstLastPara="1" wrap="square" lIns="91425" tIns="91425" rIns="91425" bIns="91425" anchor="t" anchorCtr="0">
            <a:spAutoFit/>
          </a:bodyPr>
          <a:lstStyle/>
          <a:p>
            <a:pPr marL="0" marR="28575" lvl="0" indent="0" algn="ctr" rtl="0">
              <a:lnSpc>
                <a:spcPct val="100000"/>
              </a:lnSpc>
              <a:spcBef>
                <a:spcPts val="0"/>
              </a:spcBef>
              <a:spcAft>
                <a:spcPts val="0"/>
              </a:spcAft>
              <a:buClr>
                <a:srgbClr val="000000"/>
              </a:buClr>
              <a:buSzPts val="800"/>
              <a:buFont typeface="Arial"/>
              <a:buNone/>
            </a:pPr>
            <a:r>
              <a:rPr lang="en" sz="800" b="1" i="0" u="none" strike="noStrike" cap="none" dirty="0">
                <a:solidFill>
                  <a:srgbClr val="F16666"/>
                </a:solidFill>
                <a:latin typeface="Arial"/>
                <a:ea typeface="Arial"/>
                <a:cs typeface="Arial"/>
                <a:sym typeface="Arial"/>
              </a:rPr>
              <a:t>Lesson created by the GMU-ODU CSforAll Team. For more information about </a:t>
            </a:r>
            <a:endParaRPr sz="800" b="1" i="0" u="none" strike="noStrike" cap="none" dirty="0">
              <a:solidFill>
                <a:srgbClr val="F16666"/>
              </a:solidFill>
              <a:latin typeface="Arial"/>
              <a:ea typeface="Arial"/>
              <a:cs typeface="Arial"/>
              <a:sym typeface="Arial"/>
            </a:endParaRPr>
          </a:p>
          <a:p>
            <a:pPr marL="0" marR="28575" lvl="0" indent="0" algn="ctr" rtl="0">
              <a:lnSpc>
                <a:spcPct val="100000"/>
              </a:lnSpc>
              <a:spcBef>
                <a:spcPts val="0"/>
              </a:spcBef>
              <a:spcAft>
                <a:spcPts val="0"/>
              </a:spcAft>
              <a:buClr>
                <a:srgbClr val="000000"/>
              </a:buClr>
              <a:buSzPts val="800"/>
              <a:buFont typeface="Arial"/>
              <a:buNone/>
            </a:pPr>
            <a:r>
              <a:rPr lang="en" sz="800" b="1" i="0" u="none" strike="noStrike" cap="none" dirty="0">
                <a:solidFill>
                  <a:srgbClr val="F16666"/>
                </a:solidFill>
                <a:latin typeface="Arial"/>
                <a:ea typeface="Arial"/>
                <a:cs typeface="Arial"/>
                <a:sym typeface="Arial"/>
              </a:rPr>
              <a:t>this lesson and our CSforAll initiative, contact Dr. Amy Hutchison at </a:t>
            </a:r>
            <a:r>
              <a:rPr lang="en" sz="800" b="1" i="0" u="sng" strike="noStrike" cap="none" dirty="0">
                <a:solidFill>
                  <a:srgbClr val="F16666"/>
                </a:solidFill>
                <a:latin typeface="Arial"/>
                <a:ea typeface="Arial"/>
                <a:cs typeface="Arial"/>
                <a:sym typeface="Arial"/>
                <a:hlinkClick r:id="rId5">
                  <a:extLst>
                    <a:ext uri="{A12FA001-AC4F-418D-AE19-62706E023703}">
                      <ahyp:hlinkClr xmlns:ahyp="http://schemas.microsoft.com/office/drawing/2018/hyperlinkcolor" val="tx"/>
                    </a:ext>
                  </a:extLst>
                </a:hlinkClick>
              </a:rPr>
              <a:t>achutchi9@gmu.edu</a:t>
            </a:r>
            <a:endParaRPr sz="800" b="0" i="0" u="none" strike="noStrike" cap="none" dirty="0">
              <a:solidFill>
                <a:srgbClr val="000000"/>
              </a:solidFill>
              <a:latin typeface="Arial"/>
              <a:ea typeface="Arial"/>
              <a:cs typeface="Arial"/>
              <a:sym typeface="Arial"/>
            </a:endParaRPr>
          </a:p>
        </p:txBody>
      </p:sp>
      <p:sp>
        <p:nvSpPr>
          <p:cNvPr id="106" name="Google Shape;106;p1"/>
          <p:cNvSpPr txBox="1"/>
          <p:nvPr/>
        </p:nvSpPr>
        <p:spPr>
          <a:xfrm>
            <a:off x="3053050" y="2851050"/>
            <a:ext cx="2743200" cy="492600"/>
          </a:xfrm>
          <a:prstGeom prst="rect">
            <a:avLst/>
          </a:prstGeom>
          <a:solidFill>
            <a:srgbClr val="FFAB40"/>
          </a:solidFill>
          <a:ln>
            <a:noFill/>
          </a:ln>
          <a:effectLst>
            <a:outerShdw blurRad="57150" dist="19050" dir="5400000" algn="bl" rotWithShape="0">
              <a:srgbClr val="000000">
                <a:alpha val="49019"/>
              </a:srgbClr>
            </a:outerShdw>
          </a:effectLst>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 sz="2000" b="0" i="0" u="none" strike="noStrike" cap="none">
                <a:solidFill>
                  <a:srgbClr val="000000"/>
                </a:solidFill>
                <a:latin typeface="Bebas Neue"/>
                <a:ea typeface="Bebas Neue"/>
                <a:cs typeface="Bebas Neue"/>
                <a:sym typeface="Bebas Neue"/>
              </a:rPr>
              <a:t>3rd &amp; 4th Grade</a:t>
            </a:r>
            <a:endParaRPr sz="1400" b="0" i="0" u="none" strike="noStrike" cap="none">
              <a:solidFill>
                <a:srgbClr val="000000"/>
              </a:solidFill>
              <a:latin typeface="Proxima Nova"/>
              <a:ea typeface="Proxima Nova"/>
              <a:cs typeface="Proxima Nova"/>
              <a:sym typeface="Proxima Nov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10"/>
          <p:cNvSpPr txBox="1">
            <a:spLocks noGrp="1"/>
          </p:cNvSpPr>
          <p:nvPr>
            <p:ph type="title"/>
          </p:nvPr>
        </p:nvSpPr>
        <p:spPr>
          <a:xfrm>
            <a:off x="514800" y="2016600"/>
            <a:ext cx="8114400" cy="11103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latin typeface="Proxima Nova"/>
                <a:ea typeface="Proxima Nova"/>
                <a:cs typeface="Proxima Nova"/>
                <a:sym typeface="Proxima Nova"/>
              </a:rPr>
              <a:t>Abstraction</a:t>
            </a:r>
            <a:endParaRPr>
              <a:latin typeface="Proxima Nova"/>
              <a:ea typeface="Proxima Nova"/>
              <a:cs typeface="Proxima Nova"/>
              <a:sym typeface="Proxima Nova"/>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11"/>
          <p:cNvSpPr txBox="1">
            <a:spLocks noGrp="1"/>
          </p:cNvSpPr>
          <p:nvPr>
            <p:ph type="title"/>
          </p:nvPr>
        </p:nvSpPr>
        <p:spPr>
          <a:xfrm>
            <a:off x="578275" y="526350"/>
            <a:ext cx="7808400" cy="40908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4800"/>
              <a:buNone/>
            </a:pPr>
            <a:r>
              <a:rPr lang="en" sz="3100" b="1">
                <a:latin typeface="Bebas Neue"/>
                <a:ea typeface="Bebas Neue"/>
                <a:cs typeface="Bebas Neue"/>
                <a:sym typeface="Bebas Neue"/>
              </a:rPr>
              <a:t>abstraction (A</a:t>
            </a:r>
            <a:r>
              <a:rPr lang="en" sz="3100">
                <a:latin typeface="Bebas Neue"/>
                <a:ea typeface="Bebas Neue"/>
                <a:cs typeface="Bebas Neue"/>
                <a:sym typeface="Bebas Neue"/>
              </a:rPr>
              <a:t>b-Strac-SHUN) is identifying what</a:t>
            </a:r>
            <a:endParaRPr sz="3100">
              <a:latin typeface="Bebas Neue"/>
              <a:ea typeface="Bebas Neue"/>
              <a:cs typeface="Bebas Neue"/>
              <a:sym typeface="Bebas Neue"/>
            </a:endParaRPr>
          </a:p>
          <a:p>
            <a:pPr marL="0" lvl="0" indent="0" algn="l" rtl="0">
              <a:lnSpc>
                <a:spcPct val="100000"/>
              </a:lnSpc>
              <a:spcBef>
                <a:spcPts val="0"/>
              </a:spcBef>
              <a:spcAft>
                <a:spcPts val="0"/>
              </a:spcAft>
              <a:buSzPts val="4800"/>
              <a:buNone/>
            </a:pPr>
            <a:r>
              <a:rPr lang="en" sz="3100">
                <a:latin typeface="Bebas Neue"/>
                <a:ea typeface="Bebas Neue"/>
                <a:cs typeface="Bebas Neue"/>
                <a:sym typeface="Bebas Neue"/>
              </a:rPr>
              <a:t>is important and leaving out information we do not need.</a:t>
            </a:r>
            <a:endParaRPr sz="3100">
              <a:latin typeface="Bebas Neue"/>
              <a:ea typeface="Bebas Neue"/>
              <a:cs typeface="Bebas Neue"/>
              <a:sym typeface="Bebas Neue"/>
            </a:endParaRPr>
          </a:p>
          <a:p>
            <a:pPr marL="0" lvl="0" indent="0" algn="l" rtl="0">
              <a:lnSpc>
                <a:spcPct val="100000"/>
              </a:lnSpc>
              <a:spcBef>
                <a:spcPts val="0"/>
              </a:spcBef>
              <a:spcAft>
                <a:spcPts val="0"/>
              </a:spcAft>
              <a:buSzPts val="4800"/>
              <a:buNone/>
            </a:pPr>
            <a:endParaRPr sz="3100">
              <a:latin typeface="Bebas Neue"/>
              <a:ea typeface="Bebas Neue"/>
              <a:cs typeface="Bebas Neue"/>
              <a:sym typeface="Bebas Neue"/>
            </a:endParaRPr>
          </a:p>
          <a:p>
            <a:pPr marL="0" lvl="0" indent="0" algn="l" rtl="0">
              <a:lnSpc>
                <a:spcPct val="100000"/>
              </a:lnSpc>
              <a:spcBef>
                <a:spcPts val="0"/>
              </a:spcBef>
              <a:spcAft>
                <a:spcPts val="0"/>
              </a:spcAft>
              <a:buSzPts val="4800"/>
              <a:buNone/>
            </a:pPr>
            <a:endParaRPr sz="3100">
              <a:latin typeface="Bebas Neue"/>
              <a:ea typeface="Bebas Neue"/>
              <a:cs typeface="Bebas Neue"/>
              <a:sym typeface="Bebas Neue"/>
            </a:endParaRPr>
          </a:p>
          <a:p>
            <a:pPr marL="0" lvl="0" indent="0" algn="l" rtl="0">
              <a:lnSpc>
                <a:spcPct val="100000"/>
              </a:lnSpc>
              <a:spcBef>
                <a:spcPts val="0"/>
              </a:spcBef>
              <a:spcAft>
                <a:spcPts val="0"/>
              </a:spcAft>
              <a:buSzPts val="4800"/>
              <a:buNone/>
            </a:pPr>
            <a:endParaRPr sz="31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pic>
        <p:nvPicPr>
          <p:cNvPr id="299" name="Google Shape;299;p12"/>
          <p:cNvPicPr preferRelativeResize="0"/>
          <p:nvPr/>
        </p:nvPicPr>
        <p:blipFill rotWithShape="1">
          <a:blip r:embed="rId3">
            <a:alphaModFix/>
          </a:blip>
          <a:srcRect/>
          <a:stretch/>
        </p:blipFill>
        <p:spPr>
          <a:xfrm>
            <a:off x="152400" y="152400"/>
            <a:ext cx="6007325" cy="4511775"/>
          </a:xfrm>
          <a:prstGeom prst="rect">
            <a:avLst/>
          </a:prstGeom>
          <a:noFill/>
          <a:ln>
            <a:noFill/>
          </a:ln>
        </p:spPr>
      </p:pic>
      <p:pic>
        <p:nvPicPr>
          <p:cNvPr id="300" name="Google Shape;300;p12"/>
          <p:cNvPicPr preferRelativeResize="0"/>
          <p:nvPr/>
        </p:nvPicPr>
        <p:blipFill rotWithShape="1">
          <a:blip r:embed="rId4">
            <a:alphaModFix/>
          </a:blip>
          <a:srcRect/>
          <a:stretch/>
        </p:blipFill>
        <p:spPr>
          <a:xfrm rot="269903">
            <a:off x="3702024" y="187500"/>
            <a:ext cx="4970900" cy="4834099"/>
          </a:xfrm>
          <a:prstGeom prst="rect">
            <a:avLst/>
          </a:prstGeom>
          <a:noFill/>
          <a:ln>
            <a:noFill/>
          </a:ln>
          <a:effectLst>
            <a:outerShdw blurRad="57150" dist="19050" dir="5400000" algn="bl" rotWithShape="0">
              <a:srgbClr val="000000">
                <a:alpha val="48235"/>
              </a:srgbClr>
            </a:outerShdw>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304"/>
        <p:cNvGrpSpPr/>
        <p:nvPr/>
      </p:nvGrpSpPr>
      <p:grpSpPr>
        <a:xfrm>
          <a:off x="0" y="0"/>
          <a:ext cx="0" cy="0"/>
          <a:chOff x="0" y="0"/>
          <a:chExt cx="0" cy="0"/>
        </a:xfrm>
      </p:grpSpPr>
      <p:sp>
        <p:nvSpPr>
          <p:cNvPr id="305" name="Google Shape;305;p13"/>
          <p:cNvSpPr txBox="1"/>
          <p:nvPr/>
        </p:nvSpPr>
        <p:spPr>
          <a:xfrm>
            <a:off x="401199" y="535800"/>
            <a:ext cx="8089500" cy="1385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4200" b="0" i="0" u="none" strike="noStrike" cap="none">
                <a:solidFill>
                  <a:schemeClr val="lt1"/>
                </a:solidFill>
                <a:latin typeface="Alfa Slab One"/>
                <a:ea typeface="Alfa Slab One"/>
                <a:cs typeface="Alfa Slab One"/>
                <a:sym typeface="Alfa Slab One"/>
              </a:rPr>
              <a:t>Play Video on Abstraction Found </a:t>
            </a:r>
            <a:r>
              <a:rPr lang="en" sz="4200" b="0" i="0" u="sng" strike="noStrike" cap="none">
                <a:solidFill>
                  <a:schemeClr val="hlink"/>
                </a:solidFill>
                <a:latin typeface="Alfa Slab One"/>
                <a:ea typeface="Alfa Slab One"/>
                <a:cs typeface="Alfa Slab One"/>
                <a:sym typeface="Alfa Slab One"/>
                <a:hlinkClick r:id="rId3"/>
              </a:rPr>
              <a:t>HERE</a:t>
            </a:r>
            <a:endParaRPr sz="4200" b="0" i="0" u="none" strike="noStrike" cap="none">
              <a:solidFill>
                <a:srgbClr val="000000"/>
              </a:solidFill>
              <a:latin typeface="Alfa Slab One"/>
              <a:ea typeface="Alfa Slab One"/>
              <a:cs typeface="Alfa Slab One"/>
              <a:sym typeface="Alfa Slab One"/>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pic>
        <p:nvPicPr>
          <p:cNvPr id="310" name="Google Shape;310;p14"/>
          <p:cNvPicPr preferRelativeResize="0"/>
          <p:nvPr/>
        </p:nvPicPr>
        <p:blipFill rotWithShape="1">
          <a:blip r:embed="rId3">
            <a:alphaModFix/>
          </a:blip>
          <a:srcRect/>
          <a:stretch/>
        </p:blipFill>
        <p:spPr>
          <a:xfrm>
            <a:off x="5999125" y="119275"/>
            <a:ext cx="1390650" cy="1390650"/>
          </a:xfrm>
          <a:prstGeom prst="rect">
            <a:avLst/>
          </a:prstGeom>
          <a:noFill/>
          <a:ln>
            <a:noFill/>
          </a:ln>
        </p:spPr>
      </p:pic>
      <p:pic>
        <p:nvPicPr>
          <p:cNvPr id="311" name="Google Shape;311;p14"/>
          <p:cNvPicPr preferRelativeResize="0"/>
          <p:nvPr/>
        </p:nvPicPr>
        <p:blipFill rotWithShape="1">
          <a:blip r:embed="rId4">
            <a:alphaModFix/>
          </a:blip>
          <a:srcRect/>
          <a:stretch/>
        </p:blipFill>
        <p:spPr>
          <a:xfrm>
            <a:off x="394500" y="60525"/>
            <a:ext cx="5173026" cy="5030650"/>
          </a:xfrm>
          <a:prstGeom prst="rect">
            <a:avLst/>
          </a:prstGeom>
          <a:noFill/>
          <a:ln>
            <a:noFill/>
          </a:ln>
        </p:spPr>
      </p:pic>
      <p:cxnSp>
        <p:nvCxnSpPr>
          <p:cNvPr id="312" name="Google Shape;312;p14"/>
          <p:cNvCxnSpPr/>
          <p:nvPr/>
        </p:nvCxnSpPr>
        <p:spPr>
          <a:xfrm rot="10800000">
            <a:off x="2531275" y="554575"/>
            <a:ext cx="2491200" cy="2198700"/>
          </a:xfrm>
          <a:prstGeom prst="straightConnector1">
            <a:avLst/>
          </a:prstGeom>
          <a:noFill/>
          <a:ln w="114300" cap="flat" cmpd="sng">
            <a:solidFill>
              <a:schemeClr val="accent4"/>
            </a:solidFill>
            <a:prstDash val="solid"/>
            <a:round/>
            <a:headEnd type="none" w="sm" len="sm"/>
            <a:tailEnd type="triangle" w="med" len="med"/>
          </a:ln>
        </p:spPr>
      </p:cxn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pic>
        <p:nvPicPr>
          <p:cNvPr id="317" name="Google Shape;317;p15"/>
          <p:cNvPicPr preferRelativeResize="0"/>
          <p:nvPr/>
        </p:nvPicPr>
        <p:blipFill rotWithShape="1">
          <a:blip r:embed="rId3">
            <a:alphaModFix/>
          </a:blip>
          <a:srcRect/>
          <a:stretch/>
        </p:blipFill>
        <p:spPr>
          <a:xfrm>
            <a:off x="5999125" y="119275"/>
            <a:ext cx="1390650" cy="1390650"/>
          </a:xfrm>
          <a:prstGeom prst="rect">
            <a:avLst/>
          </a:prstGeom>
          <a:noFill/>
          <a:ln>
            <a:noFill/>
          </a:ln>
        </p:spPr>
      </p:pic>
      <p:pic>
        <p:nvPicPr>
          <p:cNvPr id="318" name="Google Shape;318;p15"/>
          <p:cNvPicPr preferRelativeResize="0"/>
          <p:nvPr/>
        </p:nvPicPr>
        <p:blipFill rotWithShape="1">
          <a:blip r:embed="rId4">
            <a:alphaModFix/>
          </a:blip>
          <a:srcRect/>
          <a:stretch/>
        </p:blipFill>
        <p:spPr>
          <a:xfrm>
            <a:off x="394490" y="60525"/>
            <a:ext cx="5289071" cy="5143501"/>
          </a:xfrm>
          <a:prstGeom prst="rect">
            <a:avLst/>
          </a:prstGeom>
          <a:noFill/>
          <a:ln>
            <a:noFill/>
          </a:ln>
        </p:spPr>
      </p:pic>
      <p:cxnSp>
        <p:nvCxnSpPr>
          <p:cNvPr id="319" name="Google Shape;319;p15"/>
          <p:cNvCxnSpPr/>
          <p:nvPr/>
        </p:nvCxnSpPr>
        <p:spPr>
          <a:xfrm rot="10800000">
            <a:off x="2531275" y="554575"/>
            <a:ext cx="2491200" cy="2198700"/>
          </a:xfrm>
          <a:prstGeom prst="straightConnector1">
            <a:avLst/>
          </a:prstGeom>
          <a:noFill/>
          <a:ln w="114300" cap="flat" cmpd="sng">
            <a:solidFill>
              <a:schemeClr val="accent4"/>
            </a:solidFill>
            <a:prstDash val="solid"/>
            <a:round/>
            <a:headEnd type="none" w="sm" len="sm"/>
            <a:tailEnd type="triangle" w="med" len="med"/>
          </a:ln>
        </p:spPr>
      </p:cxnSp>
      <p:sp>
        <p:nvSpPr>
          <p:cNvPr id="320" name="Google Shape;320;p15"/>
          <p:cNvSpPr txBox="1"/>
          <p:nvPr/>
        </p:nvSpPr>
        <p:spPr>
          <a:xfrm>
            <a:off x="1898850" y="43700"/>
            <a:ext cx="1268100" cy="400200"/>
          </a:xfrm>
          <a:prstGeom prst="rect">
            <a:avLst/>
          </a:prstGeom>
          <a:solidFill>
            <a:schemeClr val="accent1"/>
          </a:solid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Proxima Nova"/>
              <a:ea typeface="Proxima Nova"/>
              <a:cs typeface="Proxima Nova"/>
              <a:sym typeface="Proxima Nova"/>
            </a:endParaRPr>
          </a:p>
        </p:txBody>
      </p:sp>
      <p:sp>
        <p:nvSpPr>
          <p:cNvPr id="321" name="Google Shape;321;p15"/>
          <p:cNvSpPr txBox="1"/>
          <p:nvPr/>
        </p:nvSpPr>
        <p:spPr>
          <a:xfrm>
            <a:off x="1922200" y="78175"/>
            <a:ext cx="53094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chemeClr val="lt1"/>
                </a:solidFill>
                <a:latin typeface="Proxima Nova"/>
                <a:ea typeface="Proxima Nova"/>
                <a:cs typeface="Proxima Nova"/>
                <a:sym typeface="Proxima Nova"/>
              </a:rPr>
              <a:t>Lego starship</a:t>
            </a:r>
            <a:endParaRPr sz="1400" b="0" i="0" u="none" strike="noStrike" cap="none">
              <a:solidFill>
                <a:schemeClr val="lt1"/>
              </a:solidFill>
              <a:latin typeface="Proxima Nova"/>
              <a:ea typeface="Proxima Nova"/>
              <a:cs typeface="Proxima Nova"/>
              <a:sym typeface="Proxima Nova"/>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pic>
        <p:nvPicPr>
          <p:cNvPr id="326" name="Google Shape;326;p16"/>
          <p:cNvPicPr preferRelativeResize="0"/>
          <p:nvPr/>
        </p:nvPicPr>
        <p:blipFill rotWithShape="1">
          <a:blip r:embed="rId3">
            <a:alphaModFix/>
          </a:blip>
          <a:srcRect/>
          <a:stretch/>
        </p:blipFill>
        <p:spPr>
          <a:xfrm>
            <a:off x="6913525" y="119275"/>
            <a:ext cx="1390650" cy="1390650"/>
          </a:xfrm>
          <a:prstGeom prst="rect">
            <a:avLst/>
          </a:prstGeom>
          <a:noFill/>
          <a:ln>
            <a:noFill/>
          </a:ln>
        </p:spPr>
      </p:pic>
      <p:pic>
        <p:nvPicPr>
          <p:cNvPr id="327" name="Google Shape;327;p16"/>
          <p:cNvPicPr preferRelativeResize="0"/>
          <p:nvPr/>
        </p:nvPicPr>
        <p:blipFill rotWithShape="1">
          <a:blip r:embed="rId4">
            <a:alphaModFix/>
          </a:blip>
          <a:srcRect/>
          <a:stretch/>
        </p:blipFill>
        <p:spPr>
          <a:xfrm>
            <a:off x="152400" y="0"/>
            <a:ext cx="6586316" cy="49911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pic>
        <p:nvPicPr>
          <p:cNvPr id="332" name="Google Shape;332;p17"/>
          <p:cNvPicPr preferRelativeResize="0"/>
          <p:nvPr/>
        </p:nvPicPr>
        <p:blipFill rotWithShape="1">
          <a:blip r:embed="rId3">
            <a:alphaModFix/>
          </a:blip>
          <a:srcRect/>
          <a:stretch/>
        </p:blipFill>
        <p:spPr>
          <a:xfrm>
            <a:off x="442449" y="147475"/>
            <a:ext cx="1810050" cy="1687625"/>
          </a:xfrm>
          <a:prstGeom prst="rect">
            <a:avLst/>
          </a:prstGeom>
          <a:noFill/>
          <a:ln>
            <a:noFill/>
          </a:ln>
        </p:spPr>
      </p:pic>
      <p:sp>
        <p:nvSpPr>
          <p:cNvPr id="333" name="Google Shape;333;p17"/>
          <p:cNvSpPr/>
          <p:nvPr/>
        </p:nvSpPr>
        <p:spPr>
          <a:xfrm>
            <a:off x="2815513" y="414100"/>
            <a:ext cx="1440300" cy="8205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34" name="Google Shape;334;p17"/>
          <p:cNvPicPr preferRelativeResize="0"/>
          <p:nvPr/>
        </p:nvPicPr>
        <p:blipFill rotWithShape="1">
          <a:blip r:embed="rId4">
            <a:alphaModFix/>
          </a:blip>
          <a:srcRect/>
          <a:stretch/>
        </p:blipFill>
        <p:spPr>
          <a:xfrm>
            <a:off x="5159899" y="147475"/>
            <a:ext cx="1243382" cy="1087125"/>
          </a:xfrm>
          <a:prstGeom prst="rect">
            <a:avLst/>
          </a:prstGeom>
          <a:noFill/>
          <a:ln>
            <a:noFill/>
          </a:ln>
        </p:spPr>
      </p:pic>
      <p:pic>
        <p:nvPicPr>
          <p:cNvPr id="335" name="Google Shape;335;p17"/>
          <p:cNvPicPr preferRelativeResize="0"/>
          <p:nvPr/>
        </p:nvPicPr>
        <p:blipFill rotWithShape="1">
          <a:blip r:embed="rId5">
            <a:alphaModFix/>
          </a:blip>
          <a:srcRect/>
          <a:stretch/>
        </p:blipFill>
        <p:spPr>
          <a:xfrm>
            <a:off x="304800" y="2077075"/>
            <a:ext cx="2332825" cy="1502475"/>
          </a:xfrm>
          <a:prstGeom prst="rect">
            <a:avLst/>
          </a:prstGeom>
          <a:noFill/>
          <a:ln>
            <a:noFill/>
          </a:ln>
        </p:spPr>
      </p:pic>
      <p:pic>
        <p:nvPicPr>
          <p:cNvPr id="336" name="Google Shape;336;p17"/>
          <p:cNvPicPr preferRelativeResize="0"/>
          <p:nvPr/>
        </p:nvPicPr>
        <p:blipFill rotWithShape="1">
          <a:blip r:embed="rId6">
            <a:alphaModFix/>
          </a:blip>
          <a:srcRect/>
          <a:stretch/>
        </p:blipFill>
        <p:spPr>
          <a:xfrm>
            <a:off x="5104803" y="1508506"/>
            <a:ext cx="1556650" cy="1398045"/>
          </a:xfrm>
          <a:prstGeom prst="rect">
            <a:avLst/>
          </a:prstGeom>
          <a:noFill/>
          <a:ln>
            <a:noFill/>
          </a:ln>
        </p:spPr>
      </p:pic>
      <p:sp>
        <p:nvSpPr>
          <p:cNvPr id="337" name="Google Shape;337;p17"/>
          <p:cNvSpPr/>
          <p:nvPr/>
        </p:nvSpPr>
        <p:spPr>
          <a:xfrm>
            <a:off x="2989375" y="2167079"/>
            <a:ext cx="1440300" cy="8205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38" name="Google Shape;338;p17"/>
          <p:cNvPicPr preferRelativeResize="0"/>
          <p:nvPr/>
        </p:nvPicPr>
        <p:blipFill rotWithShape="1">
          <a:blip r:embed="rId7">
            <a:alphaModFix/>
          </a:blip>
          <a:srcRect/>
          <a:stretch/>
        </p:blipFill>
        <p:spPr>
          <a:xfrm>
            <a:off x="387150" y="3526405"/>
            <a:ext cx="2332825" cy="1681621"/>
          </a:xfrm>
          <a:prstGeom prst="rect">
            <a:avLst/>
          </a:prstGeom>
          <a:noFill/>
          <a:ln>
            <a:noFill/>
          </a:ln>
        </p:spPr>
      </p:pic>
      <p:pic>
        <p:nvPicPr>
          <p:cNvPr id="339" name="Google Shape;339;p17"/>
          <p:cNvPicPr preferRelativeResize="0"/>
          <p:nvPr/>
        </p:nvPicPr>
        <p:blipFill rotWithShape="1">
          <a:blip r:embed="rId8">
            <a:alphaModFix/>
          </a:blip>
          <a:srcRect/>
          <a:stretch/>
        </p:blipFill>
        <p:spPr>
          <a:xfrm>
            <a:off x="4931299" y="3095728"/>
            <a:ext cx="1991751" cy="1899647"/>
          </a:xfrm>
          <a:prstGeom prst="rect">
            <a:avLst/>
          </a:prstGeom>
          <a:noFill/>
          <a:ln>
            <a:noFill/>
          </a:ln>
        </p:spPr>
      </p:pic>
      <p:sp>
        <p:nvSpPr>
          <p:cNvPr id="340" name="Google Shape;340;p17"/>
          <p:cNvSpPr/>
          <p:nvPr/>
        </p:nvSpPr>
        <p:spPr>
          <a:xfrm>
            <a:off x="2989375" y="3920038"/>
            <a:ext cx="1440300" cy="8205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1" name="Google Shape;341;p17"/>
          <p:cNvSpPr/>
          <p:nvPr/>
        </p:nvSpPr>
        <p:spPr>
          <a:xfrm>
            <a:off x="1322254" y="919906"/>
            <a:ext cx="589200" cy="588600"/>
          </a:xfrm>
          <a:prstGeom prst="rect">
            <a:avLst/>
          </a:prstGeom>
          <a:noFill/>
          <a:ln w="762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2" name="Google Shape;342;p17"/>
          <p:cNvSpPr/>
          <p:nvPr/>
        </p:nvSpPr>
        <p:spPr>
          <a:xfrm rot="-2842277">
            <a:off x="-3536" y="1433986"/>
            <a:ext cx="1276643" cy="604246"/>
          </a:xfrm>
          <a:prstGeom prst="rightArrow">
            <a:avLst>
              <a:gd name="adj1" fmla="val 50000"/>
              <a:gd name="adj2" fmla="val 50000"/>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r>
              <a:rPr lang="en" sz="1100" b="0" i="0" u="none" strike="noStrike" cap="none">
                <a:solidFill>
                  <a:srgbClr val="000000"/>
                </a:solidFill>
                <a:latin typeface="Arial"/>
                <a:ea typeface="Arial"/>
                <a:cs typeface="Arial"/>
                <a:sym typeface="Arial"/>
              </a:rPr>
              <a:t>Small square</a:t>
            </a:r>
            <a:endParaRPr sz="1100" b="0" i="0" u="none" strike="noStrike" cap="none">
              <a:solidFill>
                <a:srgbClr val="000000"/>
              </a:solidFill>
              <a:latin typeface="Arial"/>
              <a:ea typeface="Arial"/>
              <a:cs typeface="Arial"/>
              <a:sym typeface="Arial"/>
            </a:endParaRPr>
          </a:p>
        </p:txBody>
      </p:sp>
      <p:sp>
        <p:nvSpPr>
          <p:cNvPr id="343" name="Google Shape;343;p17"/>
          <p:cNvSpPr/>
          <p:nvPr/>
        </p:nvSpPr>
        <p:spPr>
          <a:xfrm>
            <a:off x="1762891" y="4474569"/>
            <a:ext cx="642000" cy="520800"/>
          </a:xfrm>
          <a:prstGeom prst="rect">
            <a:avLst/>
          </a:prstGeom>
          <a:noFill/>
          <a:ln w="762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4" name="Google Shape;344;p17"/>
          <p:cNvSpPr/>
          <p:nvPr/>
        </p:nvSpPr>
        <p:spPr>
          <a:xfrm rot="544394">
            <a:off x="187462" y="4247969"/>
            <a:ext cx="1314548" cy="604278"/>
          </a:xfrm>
          <a:prstGeom prst="rightArrow">
            <a:avLst>
              <a:gd name="adj1" fmla="val 50000"/>
              <a:gd name="adj2" fmla="val 50000"/>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en" sz="1000" b="0" i="0" u="none" strike="noStrike" cap="none">
                <a:solidFill>
                  <a:srgbClr val="000000"/>
                </a:solidFill>
                <a:latin typeface="Arial"/>
                <a:ea typeface="Arial"/>
                <a:cs typeface="Arial"/>
                <a:sym typeface="Arial"/>
              </a:rPr>
              <a:t>Big square</a:t>
            </a:r>
            <a:endParaRPr sz="1000" b="0" i="0" u="none" strike="noStrike" cap="none">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p18"/>
          <p:cNvSpPr txBox="1">
            <a:spLocks noGrp="1"/>
          </p:cNvSpPr>
          <p:nvPr>
            <p:ph type="title"/>
          </p:nvPr>
        </p:nvSpPr>
        <p:spPr>
          <a:xfrm>
            <a:off x="311700" y="210050"/>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Independent practice </a:t>
            </a:r>
            <a:endParaRPr/>
          </a:p>
        </p:txBody>
      </p:sp>
      <p:sp>
        <p:nvSpPr>
          <p:cNvPr id="350" name="Google Shape;350;p18"/>
          <p:cNvSpPr txBox="1">
            <a:spLocks noGrp="1"/>
          </p:cNvSpPr>
          <p:nvPr>
            <p:ph type="body" idx="1"/>
          </p:nvPr>
        </p:nvSpPr>
        <p:spPr>
          <a:xfrm>
            <a:off x="311700" y="1152475"/>
            <a:ext cx="5661300" cy="34164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SzPts val="1800"/>
              <a:buNone/>
            </a:pPr>
            <a:r>
              <a:rPr lang="en"/>
              <a:t>Open your student slides. </a:t>
            </a:r>
            <a:endParaRPr/>
          </a:p>
          <a:p>
            <a:pPr marL="0" lvl="0" indent="0" algn="l" rtl="0">
              <a:lnSpc>
                <a:spcPct val="115000"/>
              </a:lnSpc>
              <a:spcBef>
                <a:spcPts val="1200"/>
              </a:spcBef>
              <a:spcAft>
                <a:spcPts val="0"/>
              </a:spcAft>
              <a:buSzPts val="1800"/>
              <a:buNone/>
            </a:pPr>
            <a:endParaRPr/>
          </a:p>
          <a:p>
            <a:pPr marL="0" lvl="0" indent="0" algn="l" rtl="0">
              <a:lnSpc>
                <a:spcPct val="115000"/>
              </a:lnSpc>
              <a:spcBef>
                <a:spcPts val="1200"/>
              </a:spcBef>
              <a:spcAft>
                <a:spcPts val="0"/>
              </a:spcAft>
              <a:buSzPts val="1800"/>
              <a:buNone/>
            </a:pPr>
            <a:r>
              <a:rPr lang="en"/>
              <a:t>Write a set of instructions for how to do anything you choose</a:t>
            </a:r>
            <a:r>
              <a:rPr lang="en" b="1"/>
              <a:t> </a:t>
            </a:r>
            <a:r>
              <a:rPr lang="en"/>
              <a:t>by using the</a:t>
            </a:r>
            <a:r>
              <a:rPr lang="en" u="sng">
                <a:solidFill>
                  <a:schemeClr val="hlink"/>
                </a:solidFill>
                <a:hlinkClick r:id="rId3"/>
              </a:rPr>
              <a:t> template. </a:t>
            </a:r>
            <a:endParaRPr/>
          </a:p>
          <a:p>
            <a:pPr marL="0" lvl="0" indent="0" algn="l" rtl="0">
              <a:lnSpc>
                <a:spcPct val="115000"/>
              </a:lnSpc>
              <a:spcBef>
                <a:spcPts val="1200"/>
              </a:spcBef>
              <a:spcAft>
                <a:spcPts val="0"/>
              </a:spcAft>
              <a:buSzPts val="1800"/>
              <a:buNone/>
            </a:pPr>
            <a:endParaRPr i="1"/>
          </a:p>
          <a:p>
            <a:pPr marL="0" lvl="0" indent="0" algn="l" rtl="0">
              <a:lnSpc>
                <a:spcPct val="115000"/>
              </a:lnSpc>
              <a:spcBef>
                <a:spcPts val="1200"/>
              </a:spcBef>
              <a:spcAft>
                <a:spcPts val="1200"/>
              </a:spcAft>
              <a:buSzPts val="1800"/>
              <a:buNone/>
            </a:pPr>
            <a:r>
              <a:rPr lang="en" i="1"/>
              <a:t>Note: you will continue working with this set of instructions, so be creative!</a:t>
            </a:r>
            <a:endParaRPr i="1"/>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19"/>
          <p:cNvSpPr txBox="1">
            <a:spLocks noGrp="1"/>
          </p:cNvSpPr>
          <p:nvPr>
            <p:ph type="title"/>
          </p:nvPr>
        </p:nvSpPr>
        <p:spPr>
          <a:xfrm>
            <a:off x="311700" y="2480550"/>
            <a:ext cx="8114400" cy="24459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990"/>
              <a:buNone/>
            </a:pPr>
            <a:r>
              <a:rPr lang="en" sz="4300">
                <a:latin typeface="Bebas Neue"/>
                <a:ea typeface="Bebas Neue"/>
                <a:cs typeface="Bebas Neue"/>
                <a:sym typeface="Bebas Neue"/>
              </a:rPr>
              <a:t>Pause here to complete your independent practice (15-20 minutes).</a:t>
            </a:r>
            <a:endParaRPr sz="4300">
              <a:latin typeface="Bebas Neue"/>
              <a:ea typeface="Bebas Neue"/>
              <a:cs typeface="Bebas Neue"/>
              <a:sym typeface="Bebas Neue"/>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2"/>
          <p:cNvSpPr txBox="1">
            <a:spLocks noGrp="1"/>
          </p:cNvSpPr>
          <p:nvPr>
            <p:ph type="title"/>
          </p:nvPr>
        </p:nvSpPr>
        <p:spPr>
          <a:xfrm>
            <a:off x="311700" y="210050"/>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990"/>
              <a:buNone/>
            </a:pPr>
            <a:r>
              <a:rPr lang="en"/>
              <a:t>Summary and Standards</a:t>
            </a:r>
            <a:endParaRPr/>
          </a:p>
        </p:txBody>
      </p:sp>
      <p:sp>
        <p:nvSpPr>
          <p:cNvPr id="112" name="Google Shape;112;p2"/>
          <p:cNvSpPr txBox="1">
            <a:spLocks noGrp="1"/>
          </p:cNvSpPr>
          <p:nvPr>
            <p:ph type="body" idx="1"/>
          </p:nvPr>
        </p:nvSpPr>
        <p:spPr>
          <a:xfrm>
            <a:off x="239300" y="782738"/>
            <a:ext cx="8458500" cy="1282500"/>
          </a:xfrm>
          <a:prstGeom prst="rect">
            <a:avLst/>
          </a:prstGeom>
          <a:noFill/>
          <a:ln>
            <a:noFill/>
          </a:ln>
        </p:spPr>
        <p:txBody>
          <a:bodyPr spcFirstLastPara="1" wrap="square" lIns="91425" tIns="91425" rIns="91425" bIns="91425" anchor="t" anchorCtr="0">
            <a:normAutofit fontScale="25000" lnSpcReduction="20000"/>
          </a:bodyPr>
          <a:lstStyle/>
          <a:p>
            <a:pPr marL="0" lvl="0" indent="0" algn="l" rtl="0">
              <a:lnSpc>
                <a:spcPct val="115000"/>
              </a:lnSpc>
              <a:spcBef>
                <a:spcPts val="0"/>
              </a:spcBef>
              <a:spcAft>
                <a:spcPts val="0"/>
              </a:spcAft>
              <a:buSzPct val="77776"/>
              <a:buNone/>
            </a:pPr>
            <a:r>
              <a:rPr lang="en" sz="7200" b="1"/>
              <a:t>Summary: </a:t>
            </a:r>
            <a:endParaRPr sz="7200" b="1"/>
          </a:p>
          <a:p>
            <a:pPr marL="0" lvl="0" indent="0" algn="l" rtl="0">
              <a:lnSpc>
                <a:spcPct val="115000"/>
              </a:lnSpc>
              <a:spcBef>
                <a:spcPts val="1200"/>
              </a:spcBef>
              <a:spcAft>
                <a:spcPts val="0"/>
              </a:spcAft>
              <a:buSzPct val="77776"/>
              <a:buNone/>
            </a:pPr>
            <a:r>
              <a:rPr lang="en" sz="7200"/>
              <a:t>In this lesson, students will be introduced to abstraction in computer science and instructional writing. They will practice abstraction in writing by filling in a graphic organizer.</a:t>
            </a:r>
            <a:endParaRPr sz="7200"/>
          </a:p>
          <a:p>
            <a:pPr marL="0" lvl="0" indent="0" algn="l" rtl="0">
              <a:lnSpc>
                <a:spcPct val="115000"/>
              </a:lnSpc>
              <a:spcBef>
                <a:spcPts val="1200"/>
              </a:spcBef>
              <a:spcAft>
                <a:spcPts val="0"/>
              </a:spcAft>
              <a:buSzPts val="1400"/>
              <a:buNone/>
            </a:pPr>
            <a:endParaRPr/>
          </a:p>
          <a:p>
            <a:pPr marL="0" lvl="0" indent="0" algn="l" rtl="0">
              <a:lnSpc>
                <a:spcPct val="115000"/>
              </a:lnSpc>
              <a:spcBef>
                <a:spcPts val="1200"/>
              </a:spcBef>
              <a:spcAft>
                <a:spcPts val="1200"/>
              </a:spcAft>
              <a:buSzPts val="1400"/>
              <a:buNone/>
            </a:pPr>
            <a:endParaRPr/>
          </a:p>
        </p:txBody>
      </p:sp>
      <p:sp>
        <p:nvSpPr>
          <p:cNvPr id="113" name="Google Shape;113;p2"/>
          <p:cNvSpPr txBox="1"/>
          <p:nvPr/>
        </p:nvSpPr>
        <p:spPr>
          <a:xfrm>
            <a:off x="239300" y="2480550"/>
            <a:ext cx="4260300" cy="28938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rgbClr val="000000"/>
                </a:solidFill>
                <a:latin typeface="Proxima Nova"/>
                <a:ea typeface="Proxima Nova"/>
                <a:cs typeface="Proxima Nova"/>
                <a:sym typeface="Proxima Nova"/>
              </a:rPr>
              <a:t>2017 VDOE ELA Standards </a:t>
            </a:r>
            <a:endParaRPr sz="1100" b="0" i="0" u="none" strike="noStrike" cap="none">
              <a:solidFill>
                <a:srgbClr val="000000"/>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1100"/>
              <a:buFont typeface="Arial"/>
              <a:buNone/>
            </a:pPr>
            <a:r>
              <a:rPr lang="en" sz="1100" b="0" i="0" u="none" strike="noStrike" cap="none">
                <a:solidFill>
                  <a:srgbClr val="000000"/>
                </a:solidFill>
                <a:latin typeface="Proxima Nova"/>
                <a:ea typeface="Proxima Nova"/>
                <a:cs typeface="Proxima Nova"/>
                <a:sym typeface="Proxima Nova"/>
              </a:rPr>
              <a:t>The student will use effective communication skills in a variety of settings.</a:t>
            </a:r>
            <a:endParaRPr sz="1100" b="0" i="0" u="none" strike="noStrike" cap="none">
              <a:solidFill>
                <a:srgbClr val="000000"/>
              </a:solidFill>
              <a:latin typeface="Proxima Nova"/>
              <a:ea typeface="Proxima Nova"/>
              <a:cs typeface="Proxima Nova"/>
              <a:sym typeface="Proxima Nova"/>
            </a:endParaRPr>
          </a:p>
          <a:p>
            <a:pPr marL="457200" marR="0" lvl="0" indent="-298450" algn="l" rtl="0">
              <a:lnSpc>
                <a:spcPct val="100000"/>
              </a:lnSpc>
              <a:spcBef>
                <a:spcPts val="0"/>
              </a:spcBef>
              <a:spcAft>
                <a:spcPts val="0"/>
              </a:spcAft>
              <a:buClr>
                <a:srgbClr val="000000"/>
              </a:buClr>
              <a:buSzPts val="1100"/>
              <a:buFont typeface="Proxima Nova"/>
              <a:buAutoNum type="alphaLcParenR"/>
            </a:pPr>
            <a:r>
              <a:rPr lang="en" sz="1100" b="0" i="0" u="none" strike="noStrike" cap="none">
                <a:solidFill>
                  <a:srgbClr val="000000"/>
                </a:solidFill>
                <a:latin typeface="Proxima Nova"/>
                <a:ea typeface="Proxima Nova"/>
                <a:cs typeface="Proxima Nova"/>
                <a:sym typeface="Proxima Nova"/>
              </a:rPr>
              <a:t>Use active listening strategies including but not limited to making eye contact, facing the speaker, asking questions, and summarizing.</a:t>
            </a:r>
            <a:endParaRPr sz="1100" b="0" i="0" u="none" strike="noStrike" cap="none">
              <a:solidFill>
                <a:srgbClr val="000000"/>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1100"/>
              <a:buFont typeface="Arial"/>
              <a:buNone/>
            </a:pPr>
            <a:r>
              <a:rPr lang="en" sz="1100" b="0" i="0" u="none" strike="noStrike" cap="none">
                <a:solidFill>
                  <a:srgbClr val="000000"/>
                </a:solidFill>
                <a:latin typeface="Proxima Nova"/>
                <a:ea typeface="Proxima Nova"/>
                <a:cs typeface="Proxima Nova"/>
                <a:sym typeface="Proxima Nova"/>
              </a:rPr>
              <a:t>   b)      Orally summarize information expressing ideas clearly.</a:t>
            </a:r>
            <a:endParaRPr sz="1100" b="0" i="0" u="none" strike="noStrike" cap="none">
              <a:solidFill>
                <a:srgbClr val="000000"/>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1100"/>
              <a:buFont typeface="Arial"/>
              <a:buNone/>
            </a:pPr>
            <a:r>
              <a:rPr lang="en" sz="1100" b="0" i="0" u="none" strike="noStrike" cap="none">
                <a:solidFill>
                  <a:srgbClr val="000000"/>
                </a:solidFill>
                <a:latin typeface="Proxima Nova"/>
                <a:ea typeface="Proxima Nova"/>
                <a:cs typeface="Proxima Nova"/>
                <a:sym typeface="Proxima Nova"/>
              </a:rPr>
              <a:t>The student will read and demonstrate comprehension of nonfiction texts</a:t>
            </a:r>
            <a:endParaRPr sz="1100" b="0" i="0" u="none" strike="noStrike" cap="none">
              <a:solidFill>
                <a:srgbClr val="000000"/>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1100"/>
              <a:buFont typeface="Arial"/>
              <a:buNone/>
            </a:pPr>
            <a:r>
              <a:rPr lang="en" sz="1100" b="0" i="0" u="none" strike="noStrike" cap="none">
                <a:solidFill>
                  <a:srgbClr val="000000"/>
                </a:solidFill>
                <a:latin typeface="Proxima Nova"/>
                <a:ea typeface="Proxima Nova"/>
                <a:cs typeface="Proxima Nova"/>
                <a:sym typeface="Proxima Nova"/>
              </a:rPr>
              <a:t>The student will write in a variety of forms to include narrative, descriptive, opinion, and expository</a:t>
            </a:r>
            <a:endParaRPr sz="1100" b="0" i="0" u="none" strike="noStrike" cap="none">
              <a:solidFill>
                <a:srgbClr val="000000"/>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Proxima Nova"/>
              <a:ea typeface="Proxima Nova"/>
              <a:cs typeface="Proxima Nova"/>
              <a:sym typeface="Proxima Nova"/>
            </a:endParaRPr>
          </a:p>
        </p:txBody>
      </p:sp>
      <p:sp>
        <p:nvSpPr>
          <p:cNvPr id="114" name="Google Shape;114;p2"/>
          <p:cNvSpPr txBox="1"/>
          <p:nvPr/>
        </p:nvSpPr>
        <p:spPr>
          <a:xfrm>
            <a:off x="4499600" y="2772375"/>
            <a:ext cx="4260300" cy="16470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000000"/>
                </a:solidFill>
                <a:latin typeface="Proxima Nova"/>
                <a:ea typeface="Proxima Nova"/>
                <a:cs typeface="Proxima Nova"/>
                <a:sym typeface="Proxima Nova"/>
              </a:rPr>
              <a:t>CS Standards:</a:t>
            </a:r>
            <a:endParaRPr sz="1400" b="0" i="0" u="none" strike="noStrike" cap="none">
              <a:solidFill>
                <a:srgbClr val="000000"/>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000000"/>
                </a:solidFill>
                <a:latin typeface="Proxima Nova"/>
                <a:ea typeface="Proxima Nova"/>
                <a:cs typeface="Proxima Nova"/>
                <a:sym typeface="Proxima Nova"/>
              </a:rPr>
              <a:t>The student will construct sets of step-by-step instructions (algorithms), both independently and collaboratively </a:t>
            </a:r>
            <a:endParaRPr sz="1200" b="0" i="0" u="none" strike="noStrike" cap="none">
              <a:solidFill>
                <a:srgbClr val="000000"/>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000000"/>
                </a:solidFill>
                <a:latin typeface="Proxima Nova"/>
                <a:ea typeface="Proxima Nova"/>
                <a:cs typeface="Proxima Nova"/>
                <a:sym typeface="Proxima Nova"/>
              </a:rPr>
              <a:t>a) using sequencing; </a:t>
            </a:r>
            <a:endParaRPr sz="1200" b="0" i="0" u="none" strike="noStrike" cap="none">
              <a:solidFill>
                <a:srgbClr val="000000"/>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000000"/>
                </a:solidFill>
                <a:latin typeface="Proxima Nova"/>
                <a:ea typeface="Proxima Nova"/>
                <a:cs typeface="Proxima Nova"/>
                <a:sym typeface="Proxima Nova"/>
              </a:rPr>
              <a:t>b) using events.</a:t>
            </a:r>
            <a:endParaRPr sz="1200" b="0" i="0" u="none" strike="noStrike" cap="none">
              <a:solidFill>
                <a:srgbClr val="000000"/>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p20"/>
          <p:cNvSpPr txBox="1">
            <a:spLocks noGrp="1"/>
          </p:cNvSpPr>
          <p:nvPr>
            <p:ph type="title"/>
          </p:nvPr>
        </p:nvSpPr>
        <p:spPr>
          <a:xfrm>
            <a:off x="311700" y="2480550"/>
            <a:ext cx="8114400" cy="24459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990"/>
              <a:buNone/>
            </a:pPr>
            <a:r>
              <a:rPr lang="en" sz="4300">
                <a:latin typeface="Bebas Neue"/>
                <a:ea typeface="Bebas Neue"/>
                <a:cs typeface="Bebas Neue"/>
                <a:sym typeface="Bebas Neue"/>
              </a:rPr>
              <a:t>Introducing Scratch sound blocks</a:t>
            </a:r>
            <a:endParaRPr sz="4300">
              <a:latin typeface="Bebas Neue"/>
              <a:ea typeface="Bebas Neue"/>
              <a:cs typeface="Bebas Neue"/>
              <a:sym typeface="Bebas Neue"/>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p21"/>
          <p:cNvSpPr txBox="1">
            <a:spLocks noGrp="1"/>
          </p:cNvSpPr>
          <p:nvPr>
            <p:ph type="title"/>
          </p:nvPr>
        </p:nvSpPr>
        <p:spPr>
          <a:xfrm>
            <a:off x="311700" y="210050"/>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Introducing Scratch Sound blocks</a:t>
            </a:r>
            <a:endParaRPr/>
          </a:p>
        </p:txBody>
      </p:sp>
      <p:pic>
        <p:nvPicPr>
          <p:cNvPr id="366" name="Google Shape;366;p21"/>
          <p:cNvPicPr preferRelativeResize="0"/>
          <p:nvPr/>
        </p:nvPicPr>
        <p:blipFill rotWithShape="1">
          <a:blip r:embed="rId3">
            <a:alphaModFix/>
          </a:blip>
          <a:srcRect/>
          <a:stretch/>
        </p:blipFill>
        <p:spPr>
          <a:xfrm>
            <a:off x="228600" y="990600"/>
            <a:ext cx="8839204" cy="4195169"/>
          </a:xfrm>
          <a:prstGeom prst="rect">
            <a:avLst/>
          </a:prstGeom>
          <a:noFill/>
          <a:ln>
            <a:noFill/>
          </a:ln>
        </p:spPr>
      </p:pic>
      <p:sp>
        <p:nvSpPr>
          <p:cNvPr id="367" name="Google Shape;367;p21"/>
          <p:cNvSpPr/>
          <p:nvPr/>
        </p:nvSpPr>
        <p:spPr>
          <a:xfrm>
            <a:off x="25350" y="1236450"/>
            <a:ext cx="737100" cy="2381100"/>
          </a:xfrm>
          <a:prstGeom prst="rect">
            <a:avLst/>
          </a:prstGeom>
          <a:noFill/>
          <a:ln w="1143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8" name="Google Shape;368;p21"/>
          <p:cNvSpPr/>
          <p:nvPr/>
        </p:nvSpPr>
        <p:spPr>
          <a:xfrm>
            <a:off x="559200" y="2228600"/>
            <a:ext cx="2050500" cy="982200"/>
          </a:xfrm>
          <a:prstGeom prst="leftArrow">
            <a:avLst>
              <a:gd name="adj1" fmla="val 50000"/>
              <a:gd name="adj2" fmla="val 50000"/>
            </a:avLst>
          </a:prstGeom>
          <a:solidFill>
            <a:srgbClr val="D9D9D9"/>
          </a:solidFill>
          <a:ln w="9525"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Block categories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CD0BCD"/>
        </a:solidFill>
        <a:effectLst/>
      </p:bgPr>
    </p:bg>
    <p:spTree>
      <p:nvGrpSpPr>
        <p:cNvPr id="1" name="Shape 372"/>
        <p:cNvGrpSpPr/>
        <p:nvPr/>
      </p:nvGrpSpPr>
      <p:grpSpPr>
        <a:xfrm>
          <a:off x="0" y="0"/>
          <a:ext cx="0" cy="0"/>
          <a:chOff x="0" y="0"/>
          <a:chExt cx="0" cy="0"/>
        </a:xfrm>
      </p:grpSpPr>
      <p:sp>
        <p:nvSpPr>
          <p:cNvPr id="373" name="Google Shape;373;p22"/>
          <p:cNvSpPr txBox="1">
            <a:spLocks noGrp="1"/>
          </p:cNvSpPr>
          <p:nvPr>
            <p:ph type="title"/>
          </p:nvPr>
        </p:nvSpPr>
        <p:spPr>
          <a:xfrm>
            <a:off x="490250" y="526350"/>
            <a:ext cx="4145400" cy="4090800"/>
          </a:xfrm>
          <a:prstGeom prst="rect">
            <a:avLst/>
          </a:prstGeom>
          <a:noFill/>
          <a:ln>
            <a:noFill/>
          </a:ln>
        </p:spPr>
        <p:txBody>
          <a:bodyPr spcFirstLastPara="1" wrap="square" lIns="91425" tIns="91425" rIns="91425" bIns="91425" anchor="ctr" anchorCtr="0">
            <a:normAutofit/>
          </a:bodyPr>
          <a:lstStyle/>
          <a:p>
            <a:pPr marL="0" lvl="0" indent="0" algn="l" rtl="0">
              <a:lnSpc>
                <a:spcPct val="100000"/>
              </a:lnSpc>
              <a:spcBef>
                <a:spcPts val="0"/>
              </a:spcBef>
              <a:spcAft>
                <a:spcPts val="0"/>
              </a:spcAft>
              <a:buSzPts val="4800"/>
              <a:buNone/>
            </a:pPr>
            <a:r>
              <a:rPr lang="en">
                <a:latin typeface="Bebas Neue"/>
                <a:ea typeface="Bebas Neue"/>
                <a:cs typeface="Bebas Neue"/>
                <a:sym typeface="Bebas Neue"/>
              </a:rPr>
              <a:t>Sound blocks</a:t>
            </a:r>
            <a:endParaRPr>
              <a:latin typeface="Bebas Neue"/>
              <a:ea typeface="Bebas Neue"/>
              <a:cs typeface="Bebas Neue"/>
              <a:sym typeface="Bebas Neue"/>
            </a:endParaRPr>
          </a:p>
        </p:txBody>
      </p:sp>
      <p:sp>
        <p:nvSpPr>
          <p:cNvPr id="374" name="Google Shape;374;p22"/>
          <p:cNvSpPr txBox="1"/>
          <p:nvPr/>
        </p:nvSpPr>
        <p:spPr>
          <a:xfrm>
            <a:off x="4572000" y="0"/>
            <a:ext cx="4652100" cy="5217900"/>
          </a:xfrm>
          <a:prstGeom prst="rect">
            <a:avLst/>
          </a:prstGeom>
          <a:solidFill>
            <a:schemeClr val="lt1"/>
          </a:solid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100"/>
              <a:buFont typeface="Arial"/>
              <a:buNone/>
            </a:pPr>
            <a:endParaRPr sz="2100" b="0" i="0" u="none" strike="noStrike" cap="none">
              <a:solidFill>
                <a:schemeClr val="accent5"/>
              </a:solidFill>
              <a:latin typeface="Proxima Nova"/>
              <a:ea typeface="Proxima Nova"/>
              <a:cs typeface="Proxima Nova"/>
              <a:sym typeface="Proxima Nova"/>
            </a:endParaRPr>
          </a:p>
          <a:p>
            <a:pPr marL="0" marR="0" lvl="0" indent="0" algn="l" rtl="0">
              <a:lnSpc>
                <a:spcPct val="100000"/>
              </a:lnSpc>
              <a:spcBef>
                <a:spcPts val="1000"/>
              </a:spcBef>
              <a:spcAft>
                <a:spcPts val="0"/>
              </a:spcAft>
              <a:buClr>
                <a:srgbClr val="000000"/>
              </a:buClr>
              <a:buSzPts val="2100"/>
              <a:buFont typeface="Arial"/>
              <a:buNone/>
            </a:pPr>
            <a:endParaRPr sz="2100" b="0" i="0" u="none" strike="noStrike" cap="none">
              <a:solidFill>
                <a:schemeClr val="accent5"/>
              </a:solidFill>
              <a:latin typeface="Proxima Nova"/>
              <a:ea typeface="Proxima Nova"/>
              <a:cs typeface="Proxima Nova"/>
              <a:sym typeface="Proxima Nova"/>
            </a:endParaRPr>
          </a:p>
          <a:p>
            <a:pPr marL="0" marR="0" lvl="0" indent="0" algn="l" rtl="0">
              <a:lnSpc>
                <a:spcPct val="100000"/>
              </a:lnSpc>
              <a:spcBef>
                <a:spcPts val="1000"/>
              </a:spcBef>
              <a:spcAft>
                <a:spcPts val="0"/>
              </a:spcAft>
              <a:buClr>
                <a:srgbClr val="000000"/>
              </a:buClr>
              <a:buSzPts val="2100"/>
              <a:buFont typeface="Arial"/>
              <a:buNone/>
            </a:pPr>
            <a:endParaRPr sz="2100" b="0" i="0" u="none" strike="noStrike" cap="none">
              <a:solidFill>
                <a:schemeClr val="accent5"/>
              </a:solidFill>
              <a:latin typeface="Proxima Nova"/>
              <a:ea typeface="Proxima Nova"/>
              <a:cs typeface="Proxima Nova"/>
              <a:sym typeface="Proxima Nova"/>
            </a:endParaRPr>
          </a:p>
          <a:p>
            <a:pPr marL="0" marR="0" lvl="0" indent="0" algn="l" rtl="0">
              <a:lnSpc>
                <a:spcPct val="100000"/>
              </a:lnSpc>
              <a:spcBef>
                <a:spcPts val="1000"/>
              </a:spcBef>
              <a:spcAft>
                <a:spcPts val="0"/>
              </a:spcAft>
              <a:buClr>
                <a:srgbClr val="000000"/>
              </a:buClr>
              <a:buSzPts val="2100"/>
              <a:buFont typeface="Arial"/>
              <a:buNone/>
            </a:pPr>
            <a:r>
              <a:rPr lang="en" sz="2100" b="0" i="0" u="none" strike="noStrike" cap="none">
                <a:solidFill>
                  <a:schemeClr val="accent5"/>
                </a:solidFill>
                <a:latin typeface="Proxima Nova"/>
                <a:ea typeface="Proxima Nova"/>
                <a:cs typeface="Proxima Nova"/>
                <a:sym typeface="Proxima Nova"/>
              </a:rPr>
              <a:t>Do I need to play a sound?</a:t>
            </a:r>
            <a:endParaRPr sz="2100" b="0" i="0" u="none" strike="noStrike" cap="none">
              <a:solidFill>
                <a:schemeClr val="accent5"/>
              </a:solidFill>
              <a:latin typeface="Proxima Nova"/>
              <a:ea typeface="Proxima Nova"/>
              <a:cs typeface="Proxima Nova"/>
              <a:sym typeface="Proxima Nova"/>
            </a:endParaRPr>
          </a:p>
          <a:p>
            <a:pPr marL="0" marR="0" lvl="0" indent="0" algn="l" rtl="0">
              <a:lnSpc>
                <a:spcPct val="100000"/>
              </a:lnSpc>
              <a:spcBef>
                <a:spcPts val="1000"/>
              </a:spcBef>
              <a:spcAft>
                <a:spcPts val="0"/>
              </a:spcAft>
              <a:buClr>
                <a:srgbClr val="000000"/>
              </a:buClr>
              <a:buSzPts val="2100"/>
              <a:buFont typeface="Arial"/>
              <a:buNone/>
            </a:pPr>
            <a:r>
              <a:rPr lang="en" sz="2100" b="0" i="0" u="none" strike="noStrike" cap="none">
                <a:solidFill>
                  <a:schemeClr val="accent5"/>
                </a:solidFill>
                <a:latin typeface="Proxima Nova"/>
                <a:ea typeface="Proxima Nova"/>
                <a:cs typeface="Proxima Nova"/>
                <a:sym typeface="Proxima Nova"/>
              </a:rPr>
              <a:t>Do I need to choose, upload, or record a sound?</a:t>
            </a:r>
            <a:endParaRPr sz="2100" b="0" i="0" u="none" strike="noStrike" cap="none">
              <a:solidFill>
                <a:schemeClr val="accent5"/>
              </a:solidFill>
              <a:latin typeface="Proxima Nova"/>
              <a:ea typeface="Proxima Nova"/>
              <a:cs typeface="Proxima Nova"/>
              <a:sym typeface="Proxima Nova"/>
            </a:endParaRPr>
          </a:p>
          <a:p>
            <a:pPr marL="0" marR="0" lvl="0" indent="0" algn="l" rtl="0">
              <a:lnSpc>
                <a:spcPct val="100000"/>
              </a:lnSpc>
              <a:spcBef>
                <a:spcPts val="1000"/>
              </a:spcBef>
              <a:spcAft>
                <a:spcPts val="0"/>
              </a:spcAft>
              <a:buClr>
                <a:srgbClr val="000000"/>
              </a:buClr>
              <a:buSzPts val="2100"/>
              <a:buFont typeface="Arial"/>
              <a:buNone/>
            </a:pPr>
            <a:r>
              <a:rPr lang="en" sz="2100" b="0" i="0" u="none" strike="noStrike" cap="none">
                <a:solidFill>
                  <a:schemeClr val="accent5"/>
                </a:solidFill>
                <a:latin typeface="Proxima Nova"/>
                <a:ea typeface="Proxima Nova"/>
                <a:cs typeface="Proxima Nova"/>
                <a:sym typeface="Proxima Nova"/>
              </a:rPr>
              <a:t>Do I need to change the pitch effect of the sound?</a:t>
            </a:r>
            <a:endParaRPr sz="2100" b="0" i="0" u="none" strike="noStrike" cap="none">
              <a:solidFill>
                <a:schemeClr val="accent5"/>
              </a:solidFill>
              <a:latin typeface="Proxima Nova"/>
              <a:ea typeface="Proxima Nova"/>
              <a:cs typeface="Proxima Nova"/>
              <a:sym typeface="Proxima Nova"/>
            </a:endParaRPr>
          </a:p>
          <a:p>
            <a:pPr marL="0" marR="0" lvl="0" indent="0" algn="l" rtl="0">
              <a:lnSpc>
                <a:spcPct val="100000"/>
              </a:lnSpc>
              <a:spcBef>
                <a:spcPts val="1000"/>
              </a:spcBef>
              <a:spcAft>
                <a:spcPts val="0"/>
              </a:spcAft>
              <a:buClr>
                <a:srgbClr val="000000"/>
              </a:buClr>
              <a:buSzPts val="2100"/>
              <a:buFont typeface="Arial"/>
              <a:buNone/>
            </a:pPr>
            <a:r>
              <a:rPr lang="en" sz="2100" b="0" i="0" u="none" strike="noStrike" cap="none">
                <a:solidFill>
                  <a:schemeClr val="accent5"/>
                </a:solidFill>
                <a:latin typeface="Proxima Nova"/>
                <a:ea typeface="Proxima Nova"/>
                <a:cs typeface="Proxima Nova"/>
                <a:sym typeface="Proxima Nova"/>
              </a:rPr>
              <a:t>Do I need to stop all sounds?</a:t>
            </a:r>
            <a:endParaRPr sz="2100" b="0" i="0" u="none" strike="noStrike" cap="none">
              <a:solidFill>
                <a:schemeClr val="accent5"/>
              </a:solidFill>
              <a:latin typeface="Proxima Nova"/>
              <a:ea typeface="Proxima Nova"/>
              <a:cs typeface="Proxima Nova"/>
              <a:sym typeface="Proxima Nova"/>
            </a:endParaRPr>
          </a:p>
          <a:p>
            <a:pPr marL="0" marR="0" lvl="0" indent="0" algn="l" rtl="0">
              <a:lnSpc>
                <a:spcPct val="100000"/>
              </a:lnSpc>
              <a:spcBef>
                <a:spcPts val="1000"/>
              </a:spcBef>
              <a:spcAft>
                <a:spcPts val="0"/>
              </a:spcAft>
              <a:buClr>
                <a:srgbClr val="000000"/>
              </a:buClr>
              <a:buSzPts val="2100"/>
              <a:buFont typeface="Arial"/>
              <a:buNone/>
            </a:pPr>
            <a:endParaRPr sz="2100" b="0" i="0" u="none" strike="noStrike" cap="none">
              <a:solidFill>
                <a:schemeClr val="accent5"/>
              </a:solidFill>
              <a:latin typeface="Proxima Nova"/>
              <a:ea typeface="Proxima Nova"/>
              <a:cs typeface="Proxima Nova"/>
              <a:sym typeface="Proxima Nova"/>
            </a:endParaRPr>
          </a:p>
          <a:p>
            <a:pPr marL="0" marR="0" lvl="0" indent="0" algn="l" rtl="0">
              <a:lnSpc>
                <a:spcPct val="100000"/>
              </a:lnSpc>
              <a:spcBef>
                <a:spcPts val="1000"/>
              </a:spcBef>
              <a:spcAft>
                <a:spcPts val="0"/>
              </a:spcAft>
              <a:buClr>
                <a:srgbClr val="000000"/>
              </a:buClr>
              <a:buSzPts val="2100"/>
              <a:buFont typeface="Arial"/>
              <a:buNone/>
            </a:pPr>
            <a:endParaRPr sz="2100" b="0" i="0" u="none" strike="noStrike" cap="none">
              <a:solidFill>
                <a:schemeClr val="accent5"/>
              </a:solidFill>
              <a:latin typeface="Proxima Nova"/>
              <a:ea typeface="Proxima Nova"/>
              <a:cs typeface="Proxima Nova"/>
              <a:sym typeface="Proxima Nova"/>
            </a:endParaRPr>
          </a:p>
          <a:p>
            <a:pPr marL="0" marR="0" lvl="0" indent="0" algn="l" rtl="0">
              <a:lnSpc>
                <a:spcPct val="100000"/>
              </a:lnSpc>
              <a:spcBef>
                <a:spcPts val="1000"/>
              </a:spcBef>
              <a:spcAft>
                <a:spcPts val="1000"/>
              </a:spcAft>
              <a:buClr>
                <a:srgbClr val="000000"/>
              </a:buClr>
              <a:buSzPts val="2100"/>
              <a:buFont typeface="Arial"/>
              <a:buNone/>
            </a:pPr>
            <a:endParaRPr sz="2100" b="0" i="0" u="none" strike="noStrike" cap="none">
              <a:solidFill>
                <a:schemeClr val="accent5"/>
              </a:solidFill>
              <a:latin typeface="Proxima Nova"/>
              <a:ea typeface="Proxima Nova"/>
              <a:cs typeface="Proxima Nova"/>
              <a:sym typeface="Proxima Nova"/>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p23"/>
          <p:cNvSpPr txBox="1">
            <a:spLocks noGrp="1"/>
          </p:cNvSpPr>
          <p:nvPr>
            <p:ph type="title"/>
          </p:nvPr>
        </p:nvSpPr>
        <p:spPr>
          <a:xfrm>
            <a:off x="311700" y="210050"/>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Sound Blocks:</a:t>
            </a:r>
            <a:endParaRPr/>
          </a:p>
        </p:txBody>
      </p:sp>
      <p:sp>
        <p:nvSpPr>
          <p:cNvPr id="380" name="Google Shape;380;p2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1800"/>
              <a:buNone/>
            </a:pPr>
            <a:r>
              <a:rPr lang="en" sz="2100">
                <a:solidFill>
                  <a:schemeClr val="accent5"/>
                </a:solidFill>
              </a:rPr>
              <a:t>Do I need to </a:t>
            </a:r>
            <a:r>
              <a:rPr lang="en" sz="2100" u="sng">
                <a:solidFill>
                  <a:schemeClr val="hlink"/>
                </a:solidFill>
                <a:hlinkClick r:id="rId3"/>
              </a:rPr>
              <a:t>play a sound</a:t>
            </a:r>
            <a:r>
              <a:rPr lang="en" sz="2100">
                <a:solidFill>
                  <a:schemeClr val="accent5"/>
                </a:solidFill>
              </a:rPr>
              <a:t>?</a:t>
            </a:r>
            <a:endParaRPr sz="2100">
              <a:solidFill>
                <a:schemeClr val="accent5"/>
              </a:solidFill>
            </a:endParaRPr>
          </a:p>
          <a:p>
            <a:pPr marL="0" lvl="0" indent="0" algn="l" rtl="0">
              <a:lnSpc>
                <a:spcPct val="100000"/>
              </a:lnSpc>
              <a:spcBef>
                <a:spcPts val="1000"/>
              </a:spcBef>
              <a:spcAft>
                <a:spcPts val="0"/>
              </a:spcAft>
              <a:buSzPts val="1800"/>
              <a:buNone/>
            </a:pPr>
            <a:endParaRPr sz="2100">
              <a:solidFill>
                <a:schemeClr val="accent5"/>
              </a:solidFill>
            </a:endParaRPr>
          </a:p>
          <a:p>
            <a:pPr marL="0" lvl="0" indent="0" algn="l" rtl="0">
              <a:lnSpc>
                <a:spcPct val="100000"/>
              </a:lnSpc>
              <a:spcBef>
                <a:spcPts val="1000"/>
              </a:spcBef>
              <a:spcAft>
                <a:spcPts val="0"/>
              </a:spcAft>
              <a:buSzPts val="2100"/>
              <a:buNone/>
            </a:pPr>
            <a:r>
              <a:rPr lang="en" sz="2100">
                <a:solidFill>
                  <a:schemeClr val="accent5"/>
                </a:solidFill>
              </a:rPr>
              <a:t>Do I need to </a:t>
            </a:r>
            <a:r>
              <a:rPr lang="en" sz="2100" u="sng">
                <a:solidFill>
                  <a:schemeClr val="hlink"/>
                </a:solidFill>
                <a:hlinkClick r:id="rId4"/>
              </a:rPr>
              <a:t>choose, upload, or record a sound</a:t>
            </a:r>
            <a:r>
              <a:rPr lang="en" sz="2100">
                <a:solidFill>
                  <a:schemeClr val="accent5"/>
                </a:solidFill>
              </a:rPr>
              <a:t>?</a:t>
            </a:r>
            <a:endParaRPr sz="2100">
              <a:solidFill>
                <a:schemeClr val="accent5"/>
              </a:solidFill>
            </a:endParaRPr>
          </a:p>
          <a:p>
            <a:pPr marL="0" lvl="0" indent="0" algn="l" rtl="0">
              <a:lnSpc>
                <a:spcPct val="100000"/>
              </a:lnSpc>
              <a:spcBef>
                <a:spcPts val="1000"/>
              </a:spcBef>
              <a:spcAft>
                <a:spcPts val="0"/>
              </a:spcAft>
              <a:buClr>
                <a:srgbClr val="000000"/>
              </a:buClr>
              <a:buSzPts val="2100"/>
              <a:buFont typeface="Arial"/>
              <a:buNone/>
            </a:pPr>
            <a:endParaRPr sz="2100">
              <a:solidFill>
                <a:schemeClr val="accent5"/>
              </a:solidFill>
            </a:endParaRPr>
          </a:p>
          <a:p>
            <a:pPr marL="0" lvl="0" indent="0" algn="l" rtl="0">
              <a:lnSpc>
                <a:spcPct val="100000"/>
              </a:lnSpc>
              <a:spcBef>
                <a:spcPts val="1000"/>
              </a:spcBef>
              <a:spcAft>
                <a:spcPts val="0"/>
              </a:spcAft>
              <a:buSzPts val="1800"/>
              <a:buNone/>
            </a:pPr>
            <a:r>
              <a:rPr lang="en" sz="2100">
                <a:solidFill>
                  <a:schemeClr val="accent5"/>
                </a:solidFill>
              </a:rPr>
              <a:t>Do I need to </a:t>
            </a:r>
            <a:r>
              <a:rPr lang="en" sz="2100" u="sng">
                <a:solidFill>
                  <a:schemeClr val="hlink"/>
                </a:solidFill>
                <a:hlinkClick r:id="rId5"/>
              </a:rPr>
              <a:t>change the pitch effect of the sound</a:t>
            </a:r>
            <a:r>
              <a:rPr lang="en" sz="2100">
                <a:solidFill>
                  <a:schemeClr val="accent5"/>
                </a:solidFill>
              </a:rPr>
              <a:t>?</a:t>
            </a:r>
            <a:endParaRPr sz="2100">
              <a:solidFill>
                <a:schemeClr val="accent5"/>
              </a:solidFill>
            </a:endParaRPr>
          </a:p>
          <a:p>
            <a:pPr marL="0" lvl="0" indent="0" algn="l" rtl="0">
              <a:lnSpc>
                <a:spcPct val="100000"/>
              </a:lnSpc>
              <a:spcBef>
                <a:spcPts val="1000"/>
              </a:spcBef>
              <a:spcAft>
                <a:spcPts val="0"/>
              </a:spcAft>
              <a:buSzPts val="1800"/>
              <a:buNone/>
            </a:pPr>
            <a:endParaRPr sz="2100">
              <a:solidFill>
                <a:schemeClr val="accent5"/>
              </a:solidFill>
            </a:endParaRPr>
          </a:p>
          <a:p>
            <a:pPr marL="0" lvl="0" indent="0" algn="l" rtl="0">
              <a:lnSpc>
                <a:spcPct val="100000"/>
              </a:lnSpc>
              <a:spcBef>
                <a:spcPts val="1000"/>
              </a:spcBef>
              <a:spcAft>
                <a:spcPts val="0"/>
              </a:spcAft>
              <a:buSzPts val="1800"/>
              <a:buNone/>
            </a:pPr>
            <a:r>
              <a:rPr lang="en" sz="2100">
                <a:solidFill>
                  <a:schemeClr val="accent5"/>
                </a:solidFill>
              </a:rPr>
              <a:t>Do I need to </a:t>
            </a:r>
            <a:r>
              <a:rPr lang="en" sz="2100" u="sng">
                <a:solidFill>
                  <a:schemeClr val="hlink"/>
                </a:solidFill>
                <a:hlinkClick r:id="rId6"/>
              </a:rPr>
              <a:t>stop all sounds</a:t>
            </a:r>
            <a:r>
              <a:rPr lang="en" sz="2100">
                <a:solidFill>
                  <a:schemeClr val="accent5"/>
                </a:solidFill>
              </a:rPr>
              <a:t>?</a:t>
            </a:r>
            <a:endParaRPr sz="2100">
              <a:solidFill>
                <a:schemeClr val="accent5"/>
              </a:solidFill>
            </a:endParaRPr>
          </a:p>
          <a:p>
            <a:pPr marL="0" lvl="0" indent="0" algn="l" rtl="0">
              <a:lnSpc>
                <a:spcPct val="100000"/>
              </a:lnSpc>
              <a:spcBef>
                <a:spcPts val="1000"/>
              </a:spcBef>
              <a:spcAft>
                <a:spcPts val="1000"/>
              </a:spcAft>
              <a:buSzPts val="1800"/>
              <a:buNone/>
            </a:pPr>
            <a:endParaRPr sz="2100">
              <a:solidFill>
                <a:schemeClr val="accent5"/>
              </a:solidFill>
            </a:endParaRPr>
          </a:p>
        </p:txBody>
      </p:sp>
      <p:pic>
        <p:nvPicPr>
          <p:cNvPr id="381" name="Google Shape;381;p23"/>
          <p:cNvPicPr preferRelativeResize="0"/>
          <p:nvPr/>
        </p:nvPicPr>
        <p:blipFill rotWithShape="1">
          <a:blip r:embed="rId7">
            <a:alphaModFix/>
          </a:blip>
          <a:srcRect/>
          <a:stretch/>
        </p:blipFill>
        <p:spPr>
          <a:xfrm>
            <a:off x="3849500" y="3446025"/>
            <a:ext cx="1866900" cy="857250"/>
          </a:xfrm>
          <a:prstGeom prst="rect">
            <a:avLst/>
          </a:prstGeom>
          <a:noFill/>
          <a:ln>
            <a:noFill/>
          </a:ln>
        </p:spPr>
      </p:pic>
      <p:pic>
        <p:nvPicPr>
          <p:cNvPr id="382" name="Google Shape;382;p23"/>
          <p:cNvPicPr preferRelativeResize="0"/>
          <p:nvPr/>
        </p:nvPicPr>
        <p:blipFill rotWithShape="1">
          <a:blip r:embed="rId8">
            <a:alphaModFix/>
          </a:blip>
          <a:srcRect/>
          <a:stretch/>
        </p:blipFill>
        <p:spPr>
          <a:xfrm>
            <a:off x="6241200" y="2860488"/>
            <a:ext cx="2483150" cy="678325"/>
          </a:xfrm>
          <a:prstGeom prst="rect">
            <a:avLst/>
          </a:prstGeom>
          <a:noFill/>
          <a:ln>
            <a:noFill/>
          </a:ln>
        </p:spPr>
      </p:pic>
      <p:pic>
        <p:nvPicPr>
          <p:cNvPr id="383" name="Google Shape;383;p23"/>
          <p:cNvPicPr preferRelativeResize="0"/>
          <p:nvPr/>
        </p:nvPicPr>
        <p:blipFill rotWithShape="1">
          <a:blip r:embed="rId9">
            <a:alphaModFix/>
          </a:blip>
          <a:srcRect/>
          <a:stretch/>
        </p:blipFill>
        <p:spPr>
          <a:xfrm>
            <a:off x="3687125" y="1020200"/>
            <a:ext cx="3230850" cy="723325"/>
          </a:xfrm>
          <a:prstGeom prst="rect">
            <a:avLst/>
          </a:prstGeom>
          <a:noFill/>
          <a:ln>
            <a:noFill/>
          </a:ln>
        </p:spPr>
      </p:pic>
      <p:pic>
        <p:nvPicPr>
          <p:cNvPr id="384" name="Google Shape;384;p23"/>
          <p:cNvPicPr preferRelativeResize="0"/>
          <p:nvPr/>
        </p:nvPicPr>
        <p:blipFill rotWithShape="1">
          <a:blip r:embed="rId10">
            <a:alphaModFix/>
          </a:blip>
          <a:srcRect/>
          <a:stretch/>
        </p:blipFill>
        <p:spPr>
          <a:xfrm>
            <a:off x="6222650" y="1749580"/>
            <a:ext cx="977801" cy="85725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p24"/>
          <p:cNvSpPr txBox="1">
            <a:spLocks noGrp="1"/>
          </p:cNvSpPr>
          <p:nvPr>
            <p:ph type="title"/>
          </p:nvPr>
        </p:nvSpPr>
        <p:spPr>
          <a:xfrm>
            <a:off x="311700" y="210050"/>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ts val="8746"/>
              <a:buNone/>
            </a:pPr>
            <a:r>
              <a:rPr lang="en"/>
              <a:t>Sound Blocks: </a:t>
            </a:r>
            <a:r>
              <a:rPr lang="en" sz="2100">
                <a:solidFill>
                  <a:schemeClr val="accent5"/>
                </a:solidFill>
                <a:latin typeface="Proxima Nova"/>
                <a:ea typeface="Proxima Nova"/>
                <a:cs typeface="Proxima Nova"/>
                <a:sym typeface="Proxima Nova"/>
              </a:rPr>
              <a:t>Do I need to choose, upload, or record a sound?</a:t>
            </a:r>
            <a:endParaRPr sz="2100">
              <a:solidFill>
                <a:schemeClr val="accent5"/>
              </a:solidFill>
              <a:latin typeface="Proxima Nova"/>
              <a:ea typeface="Proxima Nova"/>
              <a:cs typeface="Proxima Nova"/>
              <a:sym typeface="Proxima Nova"/>
            </a:endParaRPr>
          </a:p>
          <a:p>
            <a:pPr marL="0" lvl="0" indent="0" algn="l" rtl="0">
              <a:lnSpc>
                <a:spcPct val="100000"/>
              </a:lnSpc>
              <a:spcBef>
                <a:spcPts val="0"/>
              </a:spcBef>
              <a:spcAft>
                <a:spcPts val="0"/>
              </a:spcAft>
              <a:buSzPct val="111111"/>
              <a:buNone/>
            </a:pPr>
            <a:endParaRPr/>
          </a:p>
        </p:txBody>
      </p:sp>
      <p:sp>
        <p:nvSpPr>
          <p:cNvPr id="390" name="Google Shape;390;p24"/>
          <p:cNvSpPr txBox="1">
            <a:spLocks noGrp="1"/>
          </p:cNvSpPr>
          <p:nvPr>
            <p:ph type="body" idx="1"/>
          </p:nvPr>
        </p:nvSpPr>
        <p:spPr>
          <a:xfrm>
            <a:off x="311700" y="991425"/>
            <a:ext cx="4498800" cy="35610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SzPts val="1800"/>
              <a:buNone/>
            </a:pPr>
            <a:r>
              <a:rPr lang="en" sz="2100">
                <a:solidFill>
                  <a:schemeClr val="accent5"/>
                </a:solidFill>
              </a:rPr>
              <a:t>How to record or upload a sound:</a:t>
            </a:r>
            <a:endParaRPr sz="2100">
              <a:solidFill>
                <a:schemeClr val="accent5"/>
              </a:solidFill>
            </a:endParaRPr>
          </a:p>
          <a:p>
            <a:pPr marL="0" lvl="0" indent="0" algn="l" rtl="0">
              <a:lnSpc>
                <a:spcPct val="115000"/>
              </a:lnSpc>
              <a:spcBef>
                <a:spcPts val="1200"/>
              </a:spcBef>
              <a:spcAft>
                <a:spcPts val="0"/>
              </a:spcAft>
              <a:buSzPts val="1800"/>
              <a:buNone/>
            </a:pPr>
            <a:r>
              <a:rPr lang="en" sz="2100">
                <a:solidFill>
                  <a:schemeClr val="accent5"/>
                </a:solidFill>
              </a:rPr>
              <a:t>1.</a:t>
            </a:r>
            <a:endParaRPr sz="2100">
              <a:solidFill>
                <a:schemeClr val="accent5"/>
              </a:solidFill>
            </a:endParaRPr>
          </a:p>
          <a:p>
            <a:pPr marL="0" lvl="0" indent="0" algn="l" rtl="0">
              <a:lnSpc>
                <a:spcPct val="115000"/>
              </a:lnSpc>
              <a:spcBef>
                <a:spcPts val="1200"/>
              </a:spcBef>
              <a:spcAft>
                <a:spcPts val="1200"/>
              </a:spcAft>
              <a:buSzPts val="1800"/>
              <a:buNone/>
            </a:pPr>
            <a:endParaRPr sz="2100">
              <a:solidFill>
                <a:schemeClr val="accent5"/>
              </a:solidFill>
            </a:endParaRPr>
          </a:p>
        </p:txBody>
      </p:sp>
      <p:pic>
        <p:nvPicPr>
          <p:cNvPr id="391" name="Google Shape;391;p24"/>
          <p:cNvPicPr preferRelativeResize="0"/>
          <p:nvPr/>
        </p:nvPicPr>
        <p:blipFill rotWithShape="1">
          <a:blip r:embed="rId3">
            <a:alphaModFix/>
          </a:blip>
          <a:srcRect/>
          <a:stretch/>
        </p:blipFill>
        <p:spPr>
          <a:xfrm>
            <a:off x="680450" y="1586050"/>
            <a:ext cx="3867775" cy="1926150"/>
          </a:xfrm>
          <a:prstGeom prst="rect">
            <a:avLst/>
          </a:prstGeom>
          <a:noFill/>
          <a:ln>
            <a:noFill/>
          </a:ln>
        </p:spPr>
      </p:pic>
      <p:pic>
        <p:nvPicPr>
          <p:cNvPr id="392" name="Google Shape;392;p24"/>
          <p:cNvPicPr preferRelativeResize="0"/>
          <p:nvPr/>
        </p:nvPicPr>
        <p:blipFill rotWithShape="1">
          <a:blip r:embed="rId4">
            <a:alphaModFix/>
          </a:blip>
          <a:srcRect/>
          <a:stretch/>
        </p:blipFill>
        <p:spPr>
          <a:xfrm>
            <a:off x="5589875" y="1613475"/>
            <a:ext cx="967825" cy="838775"/>
          </a:xfrm>
          <a:prstGeom prst="rect">
            <a:avLst/>
          </a:prstGeom>
          <a:noFill/>
          <a:ln>
            <a:noFill/>
          </a:ln>
        </p:spPr>
      </p:pic>
      <p:sp>
        <p:nvSpPr>
          <p:cNvPr id="393" name="Google Shape;393;p24"/>
          <p:cNvSpPr txBox="1">
            <a:spLocks noGrp="1"/>
          </p:cNvSpPr>
          <p:nvPr>
            <p:ph type="body" idx="1"/>
          </p:nvPr>
        </p:nvSpPr>
        <p:spPr>
          <a:xfrm>
            <a:off x="5082775" y="1586050"/>
            <a:ext cx="703200" cy="31023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SzPts val="1800"/>
              <a:buNone/>
            </a:pPr>
            <a:r>
              <a:rPr lang="en" sz="2100">
                <a:solidFill>
                  <a:schemeClr val="accent5"/>
                </a:solidFill>
              </a:rPr>
              <a:t>2.</a:t>
            </a:r>
            <a:endParaRPr sz="2100">
              <a:solidFill>
                <a:schemeClr val="accent5"/>
              </a:solidFill>
            </a:endParaRPr>
          </a:p>
          <a:p>
            <a:pPr marL="0" lvl="0" indent="0" algn="l" rtl="0">
              <a:lnSpc>
                <a:spcPct val="115000"/>
              </a:lnSpc>
              <a:spcBef>
                <a:spcPts val="1200"/>
              </a:spcBef>
              <a:spcAft>
                <a:spcPts val="1200"/>
              </a:spcAft>
              <a:buSzPts val="1800"/>
              <a:buNone/>
            </a:pPr>
            <a:endParaRPr sz="2100">
              <a:solidFill>
                <a:schemeClr val="accent5"/>
              </a:solidFill>
            </a:endParaRPr>
          </a:p>
        </p:txBody>
      </p:sp>
      <p:sp>
        <p:nvSpPr>
          <p:cNvPr id="394" name="Google Shape;394;p24"/>
          <p:cNvSpPr txBox="1">
            <a:spLocks noGrp="1"/>
          </p:cNvSpPr>
          <p:nvPr>
            <p:ph type="body" idx="1"/>
          </p:nvPr>
        </p:nvSpPr>
        <p:spPr>
          <a:xfrm>
            <a:off x="6800375" y="1547600"/>
            <a:ext cx="703200" cy="31023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SzPts val="1800"/>
              <a:buNone/>
            </a:pPr>
            <a:r>
              <a:rPr lang="en" sz="2100">
                <a:solidFill>
                  <a:schemeClr val="accent5"/>
                </a:solidFill>
              </a:rPr>
              <a:t>3.</a:t>
            </a:r>
            <a:endParaRPr sz="2100">
              <a:solidFill>
                <a:schemeClr val="accent5"/>
              </a:solidFill>
            </a:endParaRPr>
          </a:p>
          <a:p>
            <a:pPr marL="0" lvl="0" indent="0" algn="l" rtl="0">
              <a:lnSpc>
                <a:spcPct val="115000"/>
              </a:lnSpc>
              <a:spcBef>
                <a:spcPts val="1200"/>
              </a:spcBef>
              <a:spcAft>
                <a:spcPts val="1200"/>
              </a:spcAft>
              <a:buSzPts val="1800"/>
              <a:buNone/>
            </a:pPr>
            <a:endParaRPr sz="2100">
              <a:solidFill>
                <a:schemeClr val="accent5"/>
              </a:solidFill>
            </a:endParaRPr>
          </a:p>
        </p:txBody>
      </p:sp>
      <p:pic>
        <p:nvPicPr>
          <p:cNvPr id="395" name="Google Shape;395;p24"/>
          <p:cNvPicPr preferRelativeResize="0"/>
          <p:nvPr/>
        </p:nvPicPr>
        <p:blipFill rotWithShape="1">
          <a:blip r:embed="rId5">
            <a:alphaModFix/>
          </a:blip>
          <a:srcRect/>
          <a:stretch/>
        </p:blipFill>
        <p:spPr>
          <a:xfrm>
            <a:off x="7251825" y="1613475"/>
            <a:ext cx="1631000" cy="146857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Google Shape;400;p25"/>
          <p:cNvSpPr txBox="1">
            <a:spLocks noGrp="1"/>
          </p:cNvSpPr>
          <p:nvPr>
            <p:ph type="title"/>
          </p:nvPr>
        </p:nvSpPr>
        <p:spPr>
          <a:xfrm>
            <a:off x="311700" y="210050"/>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ts val="8746"/>
              <a:buNone/>
            </a:pPr>
            <a:r>
              <a:rPr lang="en"/>
              <a:t>Sound Blocks: </a:t>
            </a:r>
            <a:r>
              <a:rPr lang="en" sz="2100">
                <a:solidFill>
                  <a:schemeClr val="accent5"/>
                </a:solidFill>
                <a:latin typeface="Proxima Nova"/>
                <a:ea typeface="Proxima Nova"/>
                <a:cs typeface="Proxima Nova"/>
                <a:sym typeface="Proxima Nova"/>
              </a:rPr>
              <a:t>Do I need to choose, upload, or record a sound?</a:t>
            </a:r>
            <a:endParaRPr sz="2100">
              <a:solidFill>
                <a:schemeClr val="accent5"/>
              </a:solidFill>
              <a:latin typeface="Proxima Nova"/>
              <a:ea typeface="Proxima Nova"/>
              <a:cs typeface="Proxima Nova"/>
              <a:sym typeface="Proxima Nova"/>
            </a:endParaRPr>
          </a:p>
          <a:p>
            <a:pPr marL="0" lvl="0" indent="0" algn="l" rtl="0">
              <a:lnSpc>
                <a:spcPct val="100000"/>
              </a:lnSpc>
              <a:spcBef>
                <a:spcPts val="0"/>
              </a:spcBef>
              <a:spcAft>
                <a:spcPts val="0"/>
              </a:spcAft>
              <a:buSzPct val="111111"/>
              <a:buNone/>
            </a:pPr>
            <a:endParaRPr/>
          </a:p>
        </p:txBody>
      </p:sp>
      <p:sp>
        <p:nvSpPr>
          <p:cNvPr id="401" name="Google Shape;401;p25"/>
          <p:cNvSpPr txBox="1">
            <a:spLocks noGrp="1"/>
          </p:cNvSpPr>
          <p:nvPr>
            <p:ph type="body" idx="1"/>
          </p:nvPr>
        </p:nvSpPr>
        <p:spPr>
          <a:xfrm>
            <a:off x="311700" y="991425"/>
            <a:ext cx="4498800" cy="5562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SzPts val="5538"/>
              <a:buNone/>
            </a:pPr>
            <a:endParaRPr sz="2100">
              <a:solidFill>
                <a:schemeClr val="accent5"/>
              </a:solidFill>
            </a:endParaRPr>
          </a:p>
          <a:p>
            <a:pPr marL="0" lvl="0" indent="0" algn="l" rtl="0">
              <a:lnSpc>
                <a:spcPct val="115000"/>
              </a:lnSpc>
              <a:spcBef>
                <a:spcPts val="1200"/>
              </a:spcBef>
              <a:spcAft>
                <a:spcPts val="1200"/>
              </a:spcAft>
              <a:buSzPts val="5538"/>
              <a:buNone/>
            </a:pPr>
            <a:endParaRPr sz="2100">
              <a:solidFill>
                <a:schemeClr val="accent5"/>
              </a:solidFill>
            </a:endParaRPr>
          </a:p>
        </p:txBody>
      </p:sp>
      <p:pic>
        <p:nvPicPr>
          <p:cNvPr id="402" name="Google Shape;402;p25"/>
          <p:cNvPicPr preferRelativeResize="0"/>
          <p:nvPr/>
        </p:nvPicPr>
        <p:blipFill rotWithShape="1">
          <a:blip r:embed="rId3">
            <a:alphaModFix/>
          </a:blip>
          <a:srcRect/>
          <a:stretch/>
        </p:blipFill>
        <p:spPr>
          <a:xfrm>
            <a:off x="409750" y="1793900"/>
            <a:ext cx="2021251" cy="1920632"/>
          </a:xfrm>
          <a:prstGeom prst="rect">
            <a:avLst/>
          </a:prstGeom>
          <a:noFill/>
          <a:ln>
            <a:noFill/>
          </a:ln>
        </p:spPr>
      </p:pic>
      <p:pic>
        <p:nvPicPr>
          <p:cNvPr id="403" name="Google Shape;403;p25"/>
          <p:cNvPicPr preferRelativeResize="0"/>
          <p:nvPr/>
        </p:nvPicPr>
        <p:blipFill rotWithShape="1">
          <a:blip r:embed="rId4">
            <a:alphaModFix/>
          </a:blip>
          <a:srcRect/>
          <a:stretch/>
        </p:blipFill>
        <p:spPr>
          <a:xfrm>
            <a:off x="2652500" y="1642475"/>
            <a:ext cx="1581300" cy="2163375"/>
          </a:xfrm>
          <a:prstGeom prst="rect">
            <a:avLst/>
          </a:prstGeom>
          <a:noFill/>
          <a:ln>
            <a:noFill/>
          </a:ln>
        </p:spPr>
      </p:pic>
      <p:pic>
        <p:nvPicPr>
          <p:cNvPr id="404" name="Google Shape;404;p25"/>
          <p:cNvPicPr preferRelativeResize="0"/>
          <p:nvPr/>
        </p:nvPicPr>
        <p:blipFill rotWithShape="1">
          <a:blip r:embed="rId5">
            <a:alphaModFix/>
          </a:blip>
          <a:srcRect/>
          <a:stretch/>
        </p:blipFill>
        <p:spPr>
          <a:xfrm>
            <a:off x="4455300" y="1642475"/>
            <a:ext cx="1605775" cy="2137925"/>
          </a:xfrm>
          <a:prstGeom prst="rect">
            <a:avLst/>
          </a:prstGeom>
          <a:noFill/>
          <a:ln>
            <a:noFill/>
          </a:ln>
        </p:spPr>
      </p:pic>
      <p:pic>
        <p:nvPicPr>
          <p:cNvPr id="405" name="Google Shape;405;p25"/>
          <p:cNvPicPr preferRelativeResize="0"/>
          <p:nvPr/>
        </p:nvPicPr>
        <p:blipFill rotWithShape="1">
          <a:blip r:embed="rId6">
            <a:alphaModFix/>
          </a:blip>
          <a:srcRect/>
          <a:stretch/>
        </p:blipFill>
        <p:spPr>
          <a:xfrm>
            <a:off x="6282575" y="1676525"/>
            <a:ext cx="2021250" cy="2155366"/>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Google Shape;410;p26"/>
          <p:cNvSpPr txBox="1">
            <a:spLocks noGrp="1"/>
          </p:cNvSpPr>
          <p:nvPr>
            <p:ph type="title"/>
          </p:nvPr>
        </p:nvSpPr>
        <p:spPr>
          <a:xfrm>
            <a:off x="311700" y="210050"/>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Your turn: Practice Using Scratch sound blocks </a:t>
            </a:r>
            <a:endParaRPr/>
          </a:p>
        </p:txBody>
      </p:sp>
      <p:sp>
        <p:nvSpPr>
          <p:cNvPr id="411" name="Google Shape;411;p26"/>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SzPts val="1800"/>
              <a:buNone/>
            </a:pPr>
            <a:r>
              <a:rPr lang="en"/>
              <a:t>Steps: </a:t>
            </a:r>
            <a:endParaRPr/>
          </a:p>
          <a:p>
            <a:pPr marL="457200" lvl="0" indent="-342900" algn="l" rtl="0">
              <a:lnSpc>
                <a:spcPct val="115000"/>
              </a:lnSpc>
              <a:spcBef>
                <a:spcPts val="0"/>
              </a:spcBef>
              <a:spcAft>
                <a:spcPts val="0"/>
              </a:spcAft>
              <a:buSzPts val="1800"/>
              <a:buAutoNum type="arabicPeriod"/>
            </a:pPr>
            <a:r>
              <a:rPr lang="en"/>
              <a:t>Choose a new sprite (any animal that is not a cat!) </a:t>
            </a:r>
            <a:endParaRPr/>
          </a:p>
          <a:p>
            <a:pPr marL="457200" lvl="0" indent="-342900" algn="l" rtl="0">
              <a:lnSpc>
                <a:spcPct val="115000"/>
              </a:lnSpc>
              <a:spcBef>
                <a:spcPts val="0"/>
              </a:spcBef>
              <a:spcAft>
                <a:spcPts val="0"/>
              </a:spcAft>
              <a:buSzPts val="1800"/>
              <a:buAutoNum type="arabicPeriod"/>
            </a:pPr>
            <a:r>
              <a:rPr lang="en"/>
              <a:t>Change the sound of your sprite </a:t>
            </a:r>
            <a:endParaRPr/>
          </a:p>
          <a:p>
            <a:pPr marL="457200" lvl="0" indent="-342900" algn="l" rtl="0">
              <a:lnSpc>
                <a:spcPct val="115000"/>
              </a:lnSpc>
              <a:spcBef>
                <a:spcPts val="0"/>
              </a:spcBef>
              <a:spcAft>
                <a:spcPts val="0"/>
              </a:spcAft>
              <a:buSzPts val="1800"/>
              <a:buAutoNum type="arabicPeriod"/>
            </a:pPr>
            <a:r>
              <a:rPr lang="en"/>
              <a:t>Voice record your sprite to say at least one line of your written instructions</a:t>
            </a:r>
            <a:endParaRPr/>
          </a:p>
          <a:p>
            <a:pPr marL="0" lvl="0" indent="0" algn="l" rtl="0">
              <a:lnSpc>
                <a:spcPct val="115000"/>
              </a:lnSpc>
              <a:spcBef>
                <a:spcPts val="0"/>
              </a:spcBef>
              <a:spcAft>
                <a:spcPts val="0"/>
              </a:spcAft>
              <a:buSzPts val="1800"/>
              <a:buNone/>
            </a:pPr>
            <a:endParaRPr/>
          </a:p>
          <a:p>
            <a:pPr marL="0" lvl="0" indent="0" algn="l" rtl="0">
              <a:lnSpc>
                <a:spcPct val="115000"/>
              </a:lnSpc>
              <a:spcBef>
                <a:spcPts val="0"/>
              </a:spcBef>
              <a:spcAft>
                <a:spcPts val="0"/>
              </a:spcAft>
              <a:buSzPts val="1800"/>
              <a:buNone/>
            </a:pP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sp>
        <p:nvSpPr>
          <p:cNvPr id="416" name="Google Shape;416;p27"/>
          <p:cNvSpPr txBox="1">
            <a:spLocks noGrp="1"/>
          </p:cNvSpPr>
          <p:nvPr>
            <p:ph type="title"/>
          </p:nvPr>
        </p:nvSpPr>
        <p:spPr>
          <a:xfrm>
            <a:off x="311700" y="2480550"/>
            <a:ext cx="8114400" cy="24459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990"/>
              <a:buNone/>
            </a:pPr>
            <a:r>
              <a:rPr lang="en" sz="4300">
                <a:latin typeface="Bebas Neue"/>
                <a:ea typeface="Bebas Neue"/>
                <a:cs typeface="Bebas Neue"/>
                <a:sym typeface="Bebas Neue"/>
              </a:rPr>
              <a:t>Pause to Work in Scratch</a:t>
            </a:r>
            <a:endParaRPr sz="4300">
              <a:latin typeface="Bebas Neue"/>
              <a:ea typeface="Bebas Neue"/>
              <a:cs typeface="Bebas Neue"/>
              <a:sym typeface="Bebas Neue"/>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Google Shape;421;p28"/>
          <p:cNvSpPr txBox="1">
            <a:spLocks noGrp="1"/>
          </p:cNvSpPr>
          <p:nvPr>
            <p:ph type="title"/>
          </p:nvPr>
        </p:nvSpPr>
        <p:spPr>
          <a:xfrm>
            <a:off x="311700" y="210050"/>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Sharing your </a:t>
            </a:r>
            <a:r>
              <a:rPr lang="en" u="sng">
                <a:solidFill>
                  <a:schemeClr val="hlink"/>
                </a:solidFill>
                <a:hlinkClick r:id="rId3"/>
              </a:rPr>
              <a:t>Scratch creation to Your Teacher’s studio</a:t>
            </a:r>
            <a:endParaRPr/>
          </a:p>
        </p:txBody>
      </p:sp>
      <p:sp>
        <p:nvSpPr>
          <p:cNvPr id="422" name="Google Shape;422;p28"/>
          <p:cNvSpPr txBox="1">
            <a:spLocks noGrp="1"/>
          </p:cNvSpPr>
          <p:nvPr>
            <p:ph type="body" idx="1"/>
          </p:nvPr>
        </p:nvSpPr>
        <p:spPr>
          <a:xfrm>
            <a:off x="311700" y="1152475"/>
            <a:ext cx="5356200" cy="3748800"/>
          </a:xfrm>
          <a:prstGeom prst="rect">
            <a:avLst/>
          </a:prstGeom>
          <a:noFill/>
          <a:ln>
            <a:noFill/>
          </a:ln>
        </p:spPr>
        <p:txBody>
          <a:bodyPr spcFirstLastPara="1" wrap="square" lIns="91425" tIns="91425" rIns="91425" bIns="91425" anchor="t" anchorCtr="0">
            <a:normAutofit fontScale="92500" lnSpcReduction="10000"/>
          </a:bodyPr>
          <a:lstStyle/>
          <a:p>
            <a:pPr marL="457200" lvl="0" indent="-323850" algn="l" rtl="0">
              <a:lnSpc>
                <a:spcPct val="200000"/>
              </a:lnSpc>
              <a:spcBef>
                <a:spcPts val="0"/>
              </a:spcBef>
              <a:spcAft>
                <a:spcPts val="0"/>
              </a:spcAft>
              <a:buSzPct val="108108"/>
              <a:buAutoNum type="arabicPeriod"/>
            </a:pPr>
            <a:r>
              <a:rPr lang="en" sz="1500"/>
              <a:t>Click “Share” when you are done with your project.</a:t>
            </a:r>
            <a:endParaRPr sz="1500"/>
          </a:p>
          <a:p>
            <a:pPr marL="457200" lvl="0" indent="0" algn="l" rtl="0">
              <a:lnSpc>
                <a:spcPct val="200000"/>
              </a:lnSpc>
              <a:spcBef>
                <a:spcPts val="0"/>
              </a:spcBef>
              <a:spcAft>
                <a:spcPts val="0"/>
              </a:spcAft>
              <a:buSzPct val="129729"/>
              <a:buNone/>
            </a:pPr>
            <a:endParaRPr sz="1500"/>
          </a:p>
          <a:p>
            <a:pPr marL="0" lvl="0" indent="0" algn="l" rtl="0">
              <a:lnSpc>
                <a:spcPct val="100000"/>
              </a:lnSpc>
              <a:spcBef>
                <a:spcPts val="0"/>
              </a:spcBef>
              <a:spcAft>
                <a:spcPts val="0"/>
              </a:spcAft>
              <a:buSzPct val="129729"/>
              <a:buNone/>
            </a:pPr>
            <a:endParaRPr sz="1500"/>
          </a:p>
          <a:p>
            <a:pPr marL="0" lvl="0" indent="0" algn="l" rtl="0">
              <a:lnSpc>
                <a:spcPct val="100000"/>
              </a:lnSpc>
              <a:spcBef>
                <a:spcPts val="0"/>
              </a:spcBef>
              <a:spcAft>
                <a:spcPts val="0"/>
              </a:spcAft>
              <a:buSzPct val="129729"/>
              <a:buNone/>
            </a:pPr>
            <a:endParaRPr sz="1500"/>
          </a:p>
          <a:p>
            <a:pPr marL="457200" lvl="0" indent="-323850" algn="l" rtl="0">
              <a:lnSpc>
                <a:spcPct val="100000"/>
              </a:lnSpc>
              <a:spcBef>
                <a:spcPts val="0"/>
              </a:spcBef>
              <a:spcAft>
                <a:spcPts val="0"/>
              </a:spcAft>
              <a:buSzPct val="108108"/>
              <a:buAutoNum type="arabicPeriod"/>
            </a:pPr>
            <a:r>
              <a:rPr lang="en" sz="1500"/>
              <a:t>Choose “+ Add to Studio”.</a:t>
            </a:r>
            <a:endParaRPr sz="1500"/>
          </a:p>
          <a:p>
            <a:pPr marL="457200" lvl="0" indent="0" algn="l" rtl="0">
              <a:lnSpc>
                <a:spcPct val="100000"/>
              </a:lnSpc>
              <a:spcBef>
                <a:spcPts val="0"/>
              </a:spcBef>
              <a:spcAft>
                <a:spcPts val="0"/>
              </a:spcAft>
              <a:buSzPct val="129729"/>
              <a:buNone/>
            </a:pPr>
            <a:endParaRPr sz="1500"/>
          </a:p>
          <a:p>
            <a:pPr marL="457200" lvl="0" indent="0" algn="l" rtl="0">
              <a:lnSpc>
                <a:spcPct val="100000"/>
              </a:lnSpc>
              <a:spcBef>
                <a:spcPts val="0"/>
              </a:spcBef>
              <a:spcAft>
                <a:spcPts val="0"/>
              </a:spcAft>
              <a:buSzPct val="129729"/>
              <a:buNone/>
            </a:pPr>
            <a:endParaRPr sz="1500"/>
          </a:p>
          <a:p>
            <a:pPr marL="457200" lvl="0" indent="0" algn="l" rtl="0">
              <a:lnSpc>
                <a:spcPct val="100000"/>
              </a:lnSpc>
              <a:spcBef>
                <a:spcPts val="0"/>
              </a:spcBef>
              <a:spcAft>
                <a:spcPts val="0"/>
              </a:spcAft>
              <a:buSzPct val="129729"/>
              <a:buNone/>
            </a:pPr>
            <a:endParaRPr sz="1500"/>
          </a:p>
          <a:p>
            <a:pPr marL="457200" lvl="0" indent="0" algn="l" rtl="0">
              <a:lnSpc>
                <a:spcPct val="100000"/>
              </a:lnSpc>
              <a:spcBef>
                <a:spcPts val="0"/>
              </a:spcBef>
              <a:spcAft>
                <a:spcPts val="0"/>
              </a:spcAft>
              <a:buSzPct val="129729"/>
              <a:buNone/>
            </a:pPr>
            <a:endParaRPr sz="1500"/>
          </a:p>
          <a:p>
            <a:pPr marL="457200" lvl="0" indent="-323850" algn="l" rtl="0">
              <a:lnSpc>
                <a:spcPct val="200000"/>
              </a:lnSpc>
              <a:spcBef>
                <a:spcPts val="0"/>
              </a:spcBef>
              <a:spcAft>
                <a:spcPts val="0"/>
              </a:spcAft>
              <a:buSzPct val="108108"/>
              <a:buAutoNum type="arabicPeriod"/>
            </a:pPr>
            <a:r>
              <a:rPr lang="en" sz="1500"/>
              <a:t>Pick the designated Studio for the Unit.</a:t>
            </a:r>
            <a:endParaRPr sz="1500"/>
          </a:p>
          <a:p>
            <a:pPr marL="457200" lvl="0" indent="0" algn="l" rtl="0">
              <a:lnSpc>
                <a:spcPct val="200000"/>
              </a:lnSpc>
              <a:spcBef>
                <a:spcPts val="0"/>
              </a:spcBef>
              <a:spcAft>
                <a:spcPts val="0"/>
              </a:spcAft>
              <a:buSzPct val="129729"/>
              <a:buNone/>
            </a:pPr>
            <a:endParaRPr sz="1500"/>
          </a:p>
          <a:p>
            <a:pPr marL="457200" lvl="0" indent="-323850" algn="l" rtl="0">
              <a:lnSpc>
                <a:spcPct val="200000"/>
              </a:lnSpc>
              <a:spcBef>
                <a:spcPts val="0"/>
              </a:spcBef>
              <a:spcAft>
                <a:spcPts val="0"/>
              </a:spcAft>
              <a:buSzPct val="108108"/>
              <a:buAutoNum type="arabicPeriod"/>
            </a:pPr>
            <a:r>
              <a:rPr lang="en" sz="1500"/>
              <a:t>Click “Okay”.</a:t>
            </a:r>
            <a:endParaRPr sz="1500"/>
          </a:p>
        </p:txBody>
      </p:sp>
      <p:pic>
        <p:nvPicPr>
          <p:cNvPr id="423" name="Google Shape;423;p28"/>
          <p:cNvPicPr preferRelativeResize="0"/>
          <p:nvPr/>
        </p:nvPicPr>
        <p:blipFill rotWithShape="1">
          <a:blip r:embed="rId4">
            <a:alphaModFix/>
          </a:blip>
          <a:srcRect/>
          <a:stretch/>
        </p:blipFill>
        <p:spPr>
          <a:xfrm>
            <a:off x="778550" y="1717775"/>
            <a:ext cx="5943601" cy="609600"/>
          </a:xfrm>
          <a:prstGeom prst="rect">
            <a:avLst/>
          </a:prstGeom>
          <a:noFill/>
          <a:ln>
            <a:noFill/>
          </a:ln>
        </p:spPr>
      </p:pic>
      <p:sp>
        <p:nvSpPr>
          <p:cNvPr id="424" name="Google Shape;424;p28"/>
          <p:cNvSpPr/>
          <p:nvPr/>
        </p:nvSpPr>
        <p:spPr>
          <a:xfrm>
            <a:off x="3447066" y="1615749"/>
            <a:ext cx="849600" cy="4746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Share</a:t>
            </a:r>
            <a:endParaRPr sz="1400" b="0" i="0" u="none" strike="noStrike" cap="none">
              <a:solidFill>
                <a:srgbClr val="000000"/>
              </a:solidFill>
              <a:latin typeface="Arial"/>
              <a:ea typeface="Arial"/>
              <a:cs typeface="Arial"/>
              <a:sym typeface="Arial"/>
            </a:endParaRPr>
          </a:p>
        </p:txBody>
      </p:sp>
      <p:pic>
        <p:nvPicPr>
          <p:cNvPr id="425" name="Google Shape;425;p28"/>
          <p:cNvPicPr preferRelativeResize="0"/>
          <p:nvPr/>
        </p:nvPicPr>
        <p:blipFill rotWithShape="1">
          <a:blip r:embed="rId5">
            <a:alphaModFix/>
          </a:blip>
          <a:srcRect/>
          <a:stretch/>
        </p:blipFill>
        <p:spPr>
          <a:xfrm>
            <a:off x="1566650" y="2962200"/>
            <a:ext cx="2533650" cy="466725"/>
          </a:xfrm>
          <a:prstGeom prst="rect">
            <a:avLst/>
          </a:prstGeom>
          <a:noFill/>
          <a:ln>
            <a:noFill/>
          </a:ln>
        </p:spPr>
      </p:pic>
      <p:sp>
        <p:nvSpPr>
          <p:cNvPr id="426" name="Google Shape;426;p28"/>
          <p:cNvSpPr/>
          <p:nvPr/>
        </p:nvSpPr>
        <p:spPr>
          <a:xfrm>
            <a:off x="778541" y="2958261"/>
            <a:ext cx="849600" cy="4746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pic>
        <p:nvPicPr>
          <p:cNvPr id="427" name="Google Shape;427;p28"/>
          <p:cNvPicPr preferRelativeResize="0"/>
          <p:nvPr/>
        </p:nvPicPr>
        <p:blipFill rotWithShape="1">
          <a:blip r:embed="rId6">
            <a:alphaModFix/>
          </a:blip>
          <a:srcRect/>
          <a:stretch/>
        </p:blipFill>
        <p:spPr>
          <a:xfrm>
            <a:off x="5421600" y="2571750"/>
            <a:ext cx="3055075" cy="2414076"/>
          </a:xfrm>
          <a:prstGeom prst="rect">
            <a:avLst/>
          </a:prstGeom>
          <a:noFill/>
          <a:ln>
            <a:noFill/>
          </a:ln>
        </p:spPr>
      </p:pic>
      <p:sp>
        <p:nvSpPr>
          <p:cNvPr id="428" name="Google Shape;428;p28"/>
          <p:cNvSpPr/>
          <p:nvPr/>
        </p:nvSpPr>
        <p:spPr>
          <a:xfrm>
            <a:off x="4571991" y="2789586"/>
            <a:ext cx="849600" cy="4746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
        <p:nvSpPr>
          <p:cNvPr id="429" name="Google Shape;429;p28"/>
          <p:cNvSpPr/>
          <p:nvPr/>
        </p:nvSpPr>
        <p:spPr>
          <a:xfrm>
            <a:off x="7067591" y="4511236"/>
            <a:ext cx="849600" cy="4746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Okay</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sp>
        <p:nvSpPr>
          <p:cNvPr id="434" name="Google Shape;434;p29"/>
          <p:cNvSpPr txBox="1">
            <a:spLocks noGrp="1"/>
          </p:cNvSpPr>
          <p:nvPr>
            <p:ph type="title"/>
          </p:nvPr>
        </p:nvSpPr>
        <p:spPr>
          <a:xfrm>
            <a:off x="311700" y="1952475"/>
            <a:ext cx="8520600" cy="572700"/>
          </a:xfrm>
          <a:prstGeom prst="rect">
            <a:avLst/>
          </a:prstGeom>
          <a:noFill/>
          <a:ln>
            <a:noFill/>
          </a:ln>
        </p:spPr>
        <p:txBody>
          <a:bodyPr spcFirstLastPara="1" wrap="square" lIns="91425" tIns="91425" rIns="91425" bIns="91425" anchor="t" anchorCtr="0">
            <a:normAutofit fontScale="90000"/>
          </a:bodyPr>
          <a:lstStyle/>
          <a:p>
            <a:pPr marL="0" lvl="0" indent="0" algn="ctr" rtl="0">
              <a:lnSpc>
                <a:spcPct val="100000"/>
              </a:lnSpc>
              <a:spcBef>
                <a:spcPts val="0"/>
              </a:spcBef>
              <a:spcAft>
                <a:spcPts val="0"/>
              </a:spcAft>
              <a:buSzPct val="111111"/>
              <a:buNone/>
            </a:pPr>
            <a:r>
              <a:rPr lang="en"/>
              <a:t>Here is an </a:t>
            </a:r>
            <a:r>
              <a:rPr lang="en" u="sng">
                <a:solidFill>
                  <a:schemeClr val="hlink"/>
                </a:solidFill>
                <a:hlinkClick r:id="rId3"/>
              </a:rPr>
              <a:t>optional video</a:t>
            </a:r>
            <a:r>
              <a:rPr lang="en"/>
              <a:t> to learn how to share your project in Scratch.</a:t>
            </a:r>
            <a:endParaRPr/>
          </a:p>
        </p:txBody>
      </p:sp>
      <p:sp>
        <p:nvSpPr>
          <p:cNvPr id="435" name="Google Shape;435;p29"/>
          <p:cNvSpPr/>
          <p:nvPr/>
        </p:nvSpPr>
        <p:spPr>
          <a:xfrm>
            <a:off x="653400" y="4694125"/>
            <a:ext cx="7837200" cy="343500"/>
          </a:xfrm>
          <a:prstGeom prst="rect">
            <a:avLst/>
          </a:pr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 sz="1800" b="1" i="0" u="none" strike="noStrike" cap="none">
                <a:solidFill>
                  <a:schemeClr val="lt1"/>
                </a:solidFill>
                <a:latin typeface="Proxima Nova"/>
                <a:ea typeface="Proxima Nova"/>
                <a:cs typeface="Proxima Nova"/>
                <a:sym typeface="Proxima Nova"/>
              </a:rPr>
              <a:t>Pause here.</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3"/>
          <p:cNvSpPr txBox="1">
            <a:spLocks noGrp="1"/>
          </p:cNvSpPr>
          <p:nvPr>
            <p:ph type="title"/>
          </p:nvPr>
        </p:nvSpPr>
        <p:spPr>
          <a:xfrm>
            <a:off x="311700" y="210050"/>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990"/>
              <a:buNone/>
            </a:pPr>
            <a:r>
              <a:rPr lang="en"/>
              <a:t>Materials and resources needed for this lesson:</a:t>
            </a:r>
            <a:endParaRPr/>
          </a:p>
        </p:txBody>
      </p:sp>
      <p:sp>
        <p:nvSpPr>
          <p:cNvPr id="120" name="Google Shape;120;p3"/>
          <p:cNvSpPr txBox="1">
            <a:spLocks noGrp="1"/>
          </p:cNvSpPr>
          <p:nvPr>
            <p:ph type="body" idx="1"/>
          </p:nvPr>
        </p:nvSpPr>
        <p:spPr>
          <a:xfrm>
            <a:off x="311700" y="1136750"/>
            <a:ext cx="5092500" cy="3652200"/>
          </a:xfrm>
          <a:prstGeom prst="rect">
            <a:avLst/>
          </a:prstGeom>
          <a:noFill/>
          <a:ln>
            <a:noFill/>
          </a:ln>
        </p:spPr>
        <p:txBody>
          <a:bodyPr spcFirstLastPara="1" wrap="square" lIns="91425" tIns="91425" rIns="91425" bIns="91425" anchor="t" anchorCtr="0">
            <a:normAutofit/>
          </a:bodyPr>
          <a:lstStyle/>
          <a:p>
            <a:pPr marL="457200" lvl="0" indent="-342900" algn="l" rtl="0">
              <a:lnSpc>
                <a:spcPct val="115000"/>
              </a:lnSpc>
              <a:spcBef>
                <a:spcPts val="0"/>
              </a:spcBef>
              <a:spcAft>
                <a:spcPts val="0"/>
              </a:spcAft>
              <a:buSzPts val="1800"/>
              <a:buChar char="●"/>
            </a:pPr>
            <a:r>
              <a:rPr lang="en" dirty="0"/>
              <a:t>Chromebook/Laptop</a:t>
            </a:r>
            <a:endParaRPr dirty="0"/>
          </a:p>
          <a:p>
            <a:pPr marL="457200" lvl="0" indent="-342900" algn="l" rtl="0">
              <a:lnSpc>
                <a:spcPct val="115000"/>
              </a:lnSpc>
              <a:spcBef>
                <a:spcPts val="0"/>
              </a:spcBef>
              <a:spcAft>
                <a:spcPts val="0"/>
              </a:spcAft>
              <a:buSzPts val="1800"/>
              <a:buChar char="●"/>
            </a:pPr>
            <a:r>
              <a:rPr lang="en" dirty="0"/>
              <a:t>Internet Access </a:t>
            </a:r>
            <a:endParaRPr dirty="0"/>
          </a:p>
          <a:p>
            <a:pPr marL="457200" lvl="0" indent="-342900" algn="l" rtl="0">
              <a:lnSpc>
                <a:spcPct val="115000"/>
              </a:lnSpc>
              <a:spcBef>
                <a:spcPts val="0"/>
              </a:spcBef>
              <a:spcAft>
                <a:spcPts val="0"/>
              </a:spcAft>
              <a:buSzPts val="1800"/>
              <a:buChar char="●"/>
            </a:pPr>
            <a:r>
              <a:rPr lang="en" u="sng" dirty="0">
                <a:solidFill>
                  <a:schemeClr val="hlink"/>
                </a:solidFill>
                <a:hlinkClick r:id="rId3"/>
              </a:rPr>
              <a:t>Teacher Slide Deck</a:t>
            </a:r>
            <a:endParaRPr dirty="0"/>
          </a:p>
          <a:p>
            <a:pPr marL="457200" lvl="0" indent="-342900" algn="l" rtl="0">
              <a:lnSpc>
                <a:spcPct val="115000"/>
              </a:lnSpc>
              <a:spcBef>
                <a:spcPts val="0"/>
              </a:spcBef>
              <a:spcAft>
                <a:spcPts val="0"/>
              </a:spcAft>
              <a:buSzPts val="1800"/>
              <a:buChar char="●"/>
            </a:pPr>
            <a:r>
              <a:rPr lang="en" u="sng" dirty="0">
                <a:solidFill>
                  <a:schemeClr val="hlink"/>
                </a:solidFill>
                <a:hlinkClick r:id="rId4"/>
              </a:rPr>
              <a:t>Student Slide Deck</a:t>
            </a:r>
            <a:endParaRPr dirty="0"/>
          </a:p>
          <a:p>
            <a:pPr marL="457200" lvl="0" indent="-342900" algn="l" rtl="0">
              <a:lnSpc>
                <a:spcPct val="115000"/>
              </a:lnSpc>
              <a:spcBef>
                <a:spcPts val="0"/>
              </a:spcBef>
              <a:spcAft>
                <a:spcPts val="0"/>
              </a:spcAft>
              <a:buSzPts val="1800"/>
              <a:buChar char="●"/>
            </a:pPr>
            <a:r>
              <a:rPr lang="en" u="sng" dirty="0">
                <a:solidFill>
                  <a:schemeClr val="hlink"/>
                </a:solidFill>
                <a:hlinkClick r:id="rId5"/>
              </a:rPr>
              <a:t>Explanatory text graphic organizer </a:t>
            </a:r>
            <a:endParaRPr dirty="0"/>
          </a:p>
        </p:txBody>
      </p:sp>
      <p:pic>
        <p:nvPicPr>
          <p:cNvPr id="121" name="Google Shape;121;p3"/>
          <p:cNvPicPr preferRelativeResize="0"/>
          <p:nvPr/>
        </p:nvPicPr>
        <p:blipFill rotWithShape="1">
          <a:blip r:embed="rId6">
            <a:alphaModFix/>
          </a:blip>
          <a:srcRect/>
          <a:stretch/>
        </p:blipFill>
        <p:spPr>
          <a:xfrm>
            <a:off x="5404200" y="3019550"/>
            <a:ext cx="922950" cy="1853300"/>
          </a:xfrm>
          <a:prstGeom prst="rect">
            <a:avLst/>
          </a:prstGeom>
          <a:noFill/>
          <a:ln>
            <a:noFill/>
          </a:ln>
        </p:spPr>
      </p:pic>
      <p:pic>
        <p:nvPicPr>
          <p:cNvPr id="122" name="Google Shape;122;p3"/>
          <p:cNvPicPr preferRelativeResize="0"/>
          <p:nvPr/>
        </p:nvPicPr>
        <p:blipFill rotWithShape="1">
          <a:blip r:embed="rId7">
            <a:alphaModFix/>
          </a:blip>
          <a:srcRect/>
          <a:stretch/>
        </p:blipFill>
        <p:spPr>
          <a:xfrm>
            <a:off x="6672125" y="3313925"/>
            <a:ext cx="2235725" cy="1264550"/>
          </a:xfrm>
          <a:prstGeom prst="rect">
            <a:avLst/>
          </a:prstGeom>
          <a:noFill/>
          <a:ln>
            <a:noFill/>
          </a:ln>
        </p:spPr>
      </p:pic>
      <p:pic>
        <p:nvPicPr>
          <p:cNvPr id="123" name="Google Shape;123;p3"/>
          <p:cNvPicPr preferRelativeResize="0"/>
          <p:nvPr/>
        </p:nvPicPr>
        <p:blipFill rotWithShape="1">
          <a:blip r:embed="rId8">
            <a:alphaModFix/>
          </a:blip>
          <a:srcRect/>
          <a:stretch/>
        </p:blipFill>
        <p:spPr>
          <a:xfrm>
            <a:off x="6094939" y="1232775"/>
            <a:ext cx="2005673" cy="1336775"/>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440" name="Google Shape;440;p30"/>
          <p:cNvSpPr txBox="1">
            <a:spLocks noGrp="1"/>
          </p:cNvSpPr>
          <p:nvPr>
            <p:ph type="title"/>
          </p:nvPr>
        </p:nvSpPr>
        <p:spPr>
          <a:xfrm>
            <a:off x="337475" y="1628450"/>
            <a:ext cx="8114400" cy="2445900"/>
          </a:xfrm>
          <a:prstGeom prst="rect">
            <a:avLst/>
          </a:prstGeom>
          <a:noFill/>
          <a:ln>
            <a:noFill/>
          </a:ln>
        </p:spPr>
        <p:txBody>
          <a:bodyPr spcFirstLastPara="1" wrap="square" lIns="91425" tIns="91425" rIns="91425" bIns="91425" anchor="b" anchorCtr="0">
            <a:normAutofit fontScale="90000"/>
          </a:bodyPr>
          <a:lstStyle/>
          <a:p>
            <a:pPr marL="0" lvl="0" indent="0" algn="l" rtl="0">
              <a:lnSpc>
                <a:spcPct val="100000"/>
              </a:lnSpc>
              <a:spcBef>
                <a:spcPts val="0"/>
              </a:spcBef>
              <a:spcAft>
                <a:spcPts val="0"/>
              </a:spcAft>
              <a:buSzPct val="141666"/>
              <a:buNone/>
            </a:pPr>
            <a:r>
              <a:rPr lang="en" sz="4800">
                <a:latin typeface="Bebas Neue"/>
                <a:ea typeface="Bebas Neue"/>
                <a:cs typeface="Bebas Neue"/>
                <a:sym typeface="Bebas Neue"/>
              </a:rPr>
              <a:t>Scratch Checklist</a:t>
            </a:r>
            <a:endParaRPr sz="4800">
              <a:latin typeface="Bebas Neue"/>
              <a:ea typeface="Bebas Neue"/>
              <a:cs typeface="Bebas Neue"/>
              <a:sym typeface="Bebas Neue"/>
            </a:endParaRPr>
          </a:p>
          <a:p>
            <a:pPr marL="0" lvl="0" indent="0" algn="l" rtl="0">
              <a:lnSpc>
                <a:spcPct val="100000"/>
              </a:lnSpc>
              <a:spcBef>
                <a:spcPts val="0"/>
              </a:spcBef>
              <a:spcAft>
                <a:spcPts val="0"/>
              </a:spcAft>
              <a:buSzPct val="141666"/>
              <a:buNone/>
            </a:pPr>
            <a:endParaRPr sz="4800">
              <a:latin typeface="Bebas Neue"/>
              <a:ea typeface="Bebas Neue"/>
              <a:cs typeface="Bebas Neue"/>
              <a:sym typeface="Bebas Neue"/>
            </a:endParaRPr>
          </a:p>
          <a:p>
            <a:pPr marL="0" lvl="0" indent="0" algn="l" rtl="0">
              <a:lnSpc>
                <a:spcPct val="100000"/>
              </a:lnSpc>
              <a:spcBef>
                <a:spcPts val="0"/>
              </a:spcBef>
              <a:spcAft>
                <a:spcPts val="0"/>
              </a:spcAft>
              <a:buSzPct val="141666"/>
              <a:buNone/>
            </a:pPr>
            <a:endParaRPr sz="4800">
              <a:latin typeface="Bebas Neue"/>
              <a:ea typeface="Bebas Neue"/>
              <a:cs typeface="Bebas Neue"/>
              <a:sym typeface="Bebas Neue"/>
            </a:endParaRPr>
          </a:p>
          <a:p>
            <a:pPr marL="457200" lvl="0" indent="-457200" algn="l" rtl="0">
              <a:lnSpc>
                <a:spcPct val="100000"/>
              </a:lnSpc>
              <a:spcBef>
                <a:spcPts val="0"/>
              </a:spcBef>
              <a:spcAft>
                <a:spcPts val="0"/>
              </a:spcAft>
              <a:buSzPct val="100000"/>
              <a:buFont typeface="Bebas Neue"/>
              <a:buChar char="✅"/>
            </a:pPr>
            <a:r>
              <a:rPr lang="en" sz="4200">
                <a:latin typeface="Bebas Neue"/>
                <a:ea typeface="Bebas Neue"/>
                <a:cs typeface="Bebas Neue"/>
                <a:sym typeface="Bebas Neue"/>
              </a:rPr>
              <a:t>I logged into scratch</a:t>
            </a:r>
            <a:endParaRPr sz="4200">
              <a:latin typeface="Bebas Neue"/>
              <a:ea typeface="Bebas Neue"/>
              <a:cs typeface="Bebas Neue"/>
              <a:sym typeface="Bebas Neue"/>
            </a:endParaRPr>
          </a:p>
          <a:p>
            <a:pPr marL="457200" lvl="0" indent="-457200" algn="l" rtl="0">
              <a:lnSpc>
                <a:spcPct val="100000"/>
              </a:lnSpc>
              <a:spcBef>
                <a:spcPts val="0"/>
              </a:spcBef>
              <a:spcAft>
                <a:spcPts val="0"/>
              </a:spcAft>
              <a:buSzPct val="100000"/>
              <a:buFont typeface="Bebas Neue"/>
              <a:buChar char="✅"/>
            </a:pPr>
            <a:r>
              <a:rPr lang="en" sz="4200">
                <a:latin typeface="Bebas Neue"/>
                <a:ea typeface="Bebas Neue"/>
                <a:cs typeface="Bebas Neue"/>
                <a:sym typeface="Bebas Neue"/>
              </a:rPr>
              <a:t>I shared my project</a:t>
            </a:r>
            <a:endParaRPr sz="4200">
              <a:latin typeface="Bebas Neue"/>
              <a:ea typeface="Bebas Neue"/>
              <a:cs typeface="Bebas Neue"/>
              <a:sym typeface="Bebas Neue"/>
            </a:endParaRPr>
          </a:p>
          <a:p>
            <a:pPr marL="457200" lvl="0" indent="-457200" algn="l" rtl="0">
              <a:lnSpc>
                <a:spcPct val="100000"/>
              </a:lnSpc>
              <a:spcBef>
                <a:spcPts val="0"/>
              </a:spcBef>
              <a:spcAft>
                <a:spcPts val="0"/>
              </a:spcAft>
              <a:buSzPct val="100000"/>
              <a:buFont typeface="Bebas Neue"/>
              <a:buChar char="✅"/>
            </a:pPr>
            <a:r>
              <a:rPr lang="en" sz="4200">
                <a:latin typeface="Bebas Neue"/>
                <a:ea typeface="Bebas Neue"/>
                <a:cs typeface="Bebas Neue"/>
                <a:sym typeface="Bebas Neue"/>
              </a:rPr>
              <a:t>I added my project to my teacher’s studio</a:t>
            </a:r>
            <a:endParaRPr sz="4200">
              <a:latin typeface="Bebas Neue"/>
              <a:ea typeface="Bebas Neue"/>
              <a:cs typeface="Bebas Neue"/>
              <a:sym typeface="Bebas Neue"/>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4"/>
          <p:cNvSpPr txBox="1">
            <a:spLocks noGrp="1"/>
          </p:cNvSpPr>
          <p:nvPr>
            <p:ph type="title"/>
          </p:nvPr>
        </p:nvSpPr>
        <p:spPr>
          <a:xfrm>
            <a:off x="135925" y="62350"/>
            <a:ext cx="85206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000"/>
              <a:buNone/>
            </a:pPr>
            <a:r>
              <a:rPr lang="en" sz="3200" dirty="0"/>
              <a:t>Review: </a:t>
            </a:r>
            <a:r>
              <a:rPr lang="en" sz="3200" u="sng" dirty="0">
                <a:solidFill>
                  <a:schemeClr val="hlink"/>
                </a:solidFill>
                <a:hlinkClick r:id="rId3"/>
              </a:rPr>
              <a:t>Sequence puzzles</a:t>
            </a:r>
            <a:endParaRPr sz="3200" dirty="0"/>
          </a:p>
        </p:txBody>
      </p:sp>
      <p:sp>
        <p:nvSpPr>
          <p:cNvPr id="129" name="Google Shape;129;p4"/>
          <p:cNvSpPr txBox="1">
            <a:spLocks noGrp="1"/>
          </p:cNvSpPr>
          <p:nvPr>
            <p:ph type="body" idx="1"/>
          </p:nvPr>
        </p:nvSpPr>
        <p:spPr>
          <a:xfrm>
            <a:off x="822825" y="949500"/>
            <a:ext cx="7906200" cy="3416400"/>
          </a:xfrm>
          <a:prstGeom prst="rect">
            <a:avLst/>
          </a:prstGeom>
          <a:noFill/>
          <a:ln>
            <a:noFill/>
          </a:ln>
        </p:spPr>
        <p:txBody>
          <a:bodyPr spcFirstLastPara="1" wrap="square" lIns="91425" tIns="91425" rIns="91425" bIns="91425" anchor="t" anchorCtr="0">
            <a:normAutofit/>
          </a:bodyPr>
          <a:lstStyle/>
          <a:p>
            <a:pPr marL="457200" lvl="0" indent="-381000" algn="l" rtl="0">
              <a:lnSpc>
                <a:spcPct val="115000"/>
              </a:lnSpc>
              <a:spcBef>
                <a:spcPts val="0"/>
              </a:spcBef>
              <a:spcAft>
                <a:spcPts val="0"/>
              </a:spcAft>
              <a:buSzPts val="2400"/>
              <a:buAutoNum type="arabicPeriod"/>
            </a:pPr>
            <a:r>
              <a:rPr lang="en" sz="2400"/>
              <a:t>Open your student slides</a:t>
            </a:r>
            <a:endParaRPr sz="2400"/>
          </a:p>
          <a:p>
            <a:pPr marL="457200" lvl="0" indent="-381000" algn="l" rtl="0">
              <a:lnSpc>
                <a:spcPct val="115000"/>
              </a:lnSpc>
              <a:spcBef>
                <a:spcPts val="0"/>
              </a:spcBef>
              <a:spcAft>
                <a:spcPts val="0"/>
              </a:spcAft>
              <a:buSzPts val="2400"/>
              <a:buAutoNum type="arabicPeriod"/>
            </a:pPr>
            <a:r>
              <a:rPr lang="en" sz="2400"/>
              <a:t>Solve the puzzles by dragging the Scratch blocks in the correct order </a:t>
            </a:r>
            <a:r>
              <a:rPr lang="en" sz="2400">
                <a:highlight>
                  <a:srgbClr val="FFFF00"/>
                </a:highlight>
              </a:rPr>
              <a:t>while AVOIDING any black boxes</a:t>
            </a:r>
            <a:r>
              <a:rPr lang="en" sz="2400"/>
              <a:t>! </a:t>
            </a:r>
            <a:endParaRPr sz="2400"/>
          </a:p>
          <a:p>
            <a:pPr marL="457200" lvl="0" indent="-381000" algn="l" rtl="0">
              <a:lnSpc>
                <a:spcPct val="115000"/>
              </a:lnSpc>
              <a:spcBef>
                <a:spcPts val="0"/>
              </a:spcBef>
              <a:spcAft>
                <a:spcPts val="0"/>
              </a:spcAft>
              <a:buSzPts val="2400"/>
              <a:buAutoNum type="arabicPeriod"/>
            </a:pPr>
            <a:r>
              <a:rPr lang="en" sz="2400"/>
              <a:t>When you’re done, switch with a partner and check each other’s work</a:t>
            </a:r>
            <a:endParaRPr sz="2400"/>
          </a:p>
          <a:p>
            <a:pPr marL="457200" lvl="0" indent="-381000" algn="l" rtl="0">
              <a:lnSpc>
                <a:spcPct val="115000"/>
              </a:lnSpc>
              <a:spcBef>
                <a:spcPts val="0"/>
              </a:spcBef>
              <a:spcAft>
                <a:spcPts val="0"/>
              </a:spcAft>
              <a:buSzPts val="2400"/>
              <a:buAutoNum type="arabicPeriod"/>
            </a:pPr>
            <a:r>
              <a:rPr lang="en" sz="2400"/>
              <a:t>Raise your hand if you have any questions! </a:t>
            </a:r>
            <a:endParaRPr sz="2400"/>
          </a:p>
        </p:txBody>
      </p:sp>
      <p:sp>
        <p:nvSpPr>
          <p:cNvPr id="130" name="Google Shape;130;p4"/>
          <p:cNvSpPr txBox="1"/>
          <p:nvPr/>
        </p:nvSpPr>
        <p:spPr>
          <a:xfrm>
            <a:off x="325000" y="4416900"/>
            <a:ext cx="8582700" cy="646500"/>
          </a:xfrm>
          <a:prstGeom prst="rect">
            <a:avLst/>
          </a:prstGeom>
          <a:solidFill>
            <a:schemeClr val="accent5"/>
          </a:solid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en" sz="3000" b="0" i="0" u="none" strike="noStrike" cap="none">
                <a:solidFill>
                  <a:schemeClr val="lt1"/>
                </a:solidFill>
                <a:latin typeface="Bebas Neue"/>
                <a:ea typeface="Bebas Neue"/>
                <a:cs typeface="Bebas Neue"/>
                <a:sym typeface="Bebas Neue"/>
              </a:rPr>
              <a:t>Pause here (10 minutes)</a:t>
            </a:r>
            <a:endParaRPr sz="3000" b="0" i="0" u="none" strike="noStrike" cap="none">
              <a:solidFill>
                <a:schemeClr val="lt1"/>
              </a:solidFill>
              <a:latin typeface="Bebas Neue"/>
              <a:ea typeface="Bebas Neue"/>
              <a:cs typeface="Bebas Neue"/>
              <a:sym typeface="Bebas Neue"/>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5"/>
          <p:cNvSpPr txBox="1">
            <a:spLocks noGrp="1"/>
          </p:cNvSpPr>
          <p:nvPr>
            <p:ph type="title"/>
          </p:nvPr>
        </p:nvSpPr>
        <p:spPr>
          <a:xfrm>
            <a:off x="490250" y="526350"/>
            <a:ext cx="5683800" cy="4090800"/>
          </a:xfrm>
          <a:prstGeom prst="rect">
            <a:avLst/>
          </a:prstGeom>
          <a:noFill/>
          <a:ln>
            <a:noFill/>
          </a:ln>
        </p:spPr>
        <p:txBody>
          <a:bodyPr spcFirstLastPara="1" wrap="square" lIns="91425" tIns="91425" rIns="91425" bIns="91425" anchor="ctr" anchorCtr="0">
            <a:normAutofit/>
          </a:bodyPr>
          <a:lstStyle/>
          <a:p>
            <a:pPr marL="0" lvl="0" indent="0" algn="l" rtl="0">
              <a:lnSpc>
                <a:spcPct val="100000"/>
              </a:lnSpc>
              <a:spcBef>
                <a:spcPts val="0"/>
              </a:spcBef>
              <a:spcAft>
                <a:spcPts val="0"/>
              </a:spcAft>
              <a:buSzPts val="4800"/>
              <a:buNone/>
            </a:pPr>
            <a:r>
              <a:rPr lang="en"/>
              <a:t>Great Job!</a:t>
            </a:r>
            <a:endParaRPr/>
          </a:p>
        </p:txBody>
      </p:sp>
      <p:sp>
        <p:nvSpPr>
          <p:cNvPr id="136" name="Google Shape;136;p5"/>
          <p:cNvSpPr txBox="1"/>
          <p:nvPr/>
        </p:nvSpPr>
        <p:spPr>
          <a:xfrm>
            <a:off x="609600" y="3076575"/>
            <a:ext cx="4705350" cy="73866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 sz="1400" b="0" i="0" u="none" strike="noStrike" cap="none">
                <a:solidFill>
                  <a:schemeClr val="lt1"/>
                </a:solidFill>
                <a:latin typeface="Proxima Nova"/>
                <a:ea typeface="Proxima Nova"/>
                <a:cs typeface="Proxima Nova"/>
                <a:sym typeface="Proxima Nova"/>
              </a:rPr>
              <a:t>Video explanation of solution 1:</a:t>
            </a:r>
            <a:r>
              <a:rPr lang="en" sz="1400" b="0" i="0" u="none" strike="noStrike" cap="none">
                <a:solidFill>
                  <a:srgbClr val="000000"/>
                </a:solidFill>
                <a:latin typeface="Proxima Nova"/>
                <a:ea typeface="Proxima Nova"/>
                <a:cs typeface="Proxima Nova"/>
                <a:sym typeface="Proxima Nova"/>
              </a:rPr>
              <a:t> </a:t>
            </a:r>
            <a:r>
              <a:rPr lang="en" sz="1400" b="0" i="0" u="sng" strike="noStrike" cap="none">
                <a:solidFill>
                  <a:srgbClr val="000000"/>
                </a:solidFill>
                <a:latin typeface="Proxima Nova"/>
                <a:ea typeface="Proxima Nova"/>
                <a:cs typeface="Proxima Nova"/>
                <a:sym typeface="Proxima Nova"/>
                <a:hlinkClick r:id="rId3">
                  <a:extLst>
                    <a:ext uri="{A12FA001-AC4F-418D-AE19-62706E023703}">
                      <ahyp:hlinkClr xmlns:ahyp="http://schemas.microsoft.com/office/drawing/2018/hyperlinkcolor" val="tx"/>
                    </a:ext>
                  </a:extLst>
                </a:hlinkClick>
              </a:rPr>
              <a:t>https://www.dropbox.com/s/rsf53lb8edyartr/DogPuzzleVideo.mp4?dl=0</a:t>
            </a:r>
            <a:r>
              <a:rPr lang="en" sz="1400" b="0" i="0" u="none" strike="noStrike" cap="none">
                <a:solidFill>
                  <a:srgbClr val="000000"/>
                </a:solidFill>
                <a:latin typeface="Proxima Nova"/>
                <a:ea typeface="Proxima Nova"/>
                <a:cs typeface="Proxima Nova"/>
                <a:sym typeface="Proxima Nova"/>
              </a:rPr>
              <a:t>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5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p>
            <a:pPr marL="0" lvl="0" indent="0" algn="just" rtl="0">
              <a:lnSpc>
                <a:spcPct val="100000"/>
              </a:lnSpc>
              <a:spcBef>
                <a:spcPts val="0"/>
              </a:spcBef>
              <a:spcAft>
                <a:spcPts val="0"/>
              </a:spcAft>
              <a:buClr>
                <a:schemeClr val="dk1"/>
              </a:buClr>
              <a:buSzPts val="1100"/>
              <a:buFont typeface="Arial"/>
              <a:buNone/>
            </a:pPr>
            <a:r>
              <a:rPr lang="en" sz="1400">
                <a:highlight>
                  <a:srgbClr val="FFFFFF"/>
                </a:highlight>
              </a:rPr>
              <a:t>Put the blocks in the correct order to help the dog find the first aid box.</a:t>
            </a:r>
            <a:endParaRPr/>
          </a:p>
        </p:txBody>
      </p:sp>
      <p:graphicFrame>
        <p:nvGraphicFramePr>
          <p:cNvPr id="142" name="Google Shape;142;p55"/>
          <p:cNvGraphicFramePr/>
          <p:nvPr/>
        </p:nvGraphicFramePr>
        <p:xfrm>
          <a:off x="311700" y="1574500"/>
          <a:ext cx="3000000" cy="3000000"/>
        </p:xfrm>
        <a:graphic>
          <a:graphicData uri="http://schemas.openxmlformats.org/drawingml/2006/table">
            <a:tbl>
              <a:tblPr>
                <a:noFill/>
                <a:tableStyleId>{8656B536-3F05-46B9-BDF1-69A0E5BD3F2B}</a:tableStyleId>
              </a:tblPr>
              <a:tblGrid>
                <a:gridCol w="360050">
                  <a:extLst>
                    <a:ext uri="{9D8B030D-6E8A-4147-A177-3AD203B41FA5}">
                      <a16:colId xmlns:a16="http://schemas.microsoft.com/office/drawing/2014/main" val="20000"/>
                    </a:ext>
                  </a:extLst>
                </a:gridCol>
                <a:gridCol w="360050">
                  <a:extLst>
                    <a:ext uri="{9D8B030D-6E8A-4147-A177-3AD203B41FA5}">
                      <a16:colId xmlns:a16="http://schemas.microsoft.com/office/drawing/2014/main" val="20001"/>
                    </a:ext>
                  </a:extLst>
                </a:gridCol>
                <a:gridCol w="360050">
                  <a:extLst>
                    <a:ext uri="{9D8B030D-6E8A-4147-A177-3AD203B41FA5}">
                      <a16:colId xmlns:a16="http://schemas.microsoft.com/office/drawing/2014/main" val="20002"/>
                    </a:ext>
                  </a:extLst>
                </a:gridCol>
                <a:gridCol w="360050">
                  <a:extLst>
                    <a:ext uri="{9D8B030D-6E8A-4147-A177-3AD203B41FA5}">
                      <a16:colId xmlns:a16="http://schemas.microsoft.com/office/drawing/2014/main" val="20003"/>
                    </a:ext>
                  </a:extLst>
                </a:gridCol>
                <a:gridCol w="360050">
                  <a:extLst>
                    <a:ext uri="{9D8B030D-6E8A-4147-A177-3AD203B41FA5}">
                      <a16:colId xmlns:a16="http://schemas.microsoft.com/office/drawing/2014/main" val="20004"/>
                    </a:ext>
                  </a:extLst>
                </a:gridCol>
                <a:gridCol w="360050">
                  <a:extLst>
                    <a:ext uri="{9D8B030D-6E8A-4147-A177-3AD203B41FA5}">
                      <a16:colId xmlns:a16="http://schemas.microsoft.com/office/drawing/2014/main" val="20005"/>
                    </a:ext>
                  </a:extLst>
                </a:gridCol>
              </a:tblGrid>
              <a:tr h="360050">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extLst>
                  <a:ext uri="{0D108BD9-81ED-4DB2-BD59-A6C34878D82A}">
                    <a16:rowId xmlns:a16="http://schemas.microsoft.com/office/drawing/2014/main" val="10000"/>
                  </a:ext>
                </a:extLst>
              </a:tr>
              <a:tr h="360050">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extLst>
                  <a:ext uri="{0D108BD9-81ED-4DB2-BD59-A6C34878D82A}">
                    <a16:rowId xmlns:a16="http://schemas.microsoft.com/office/drawing/2014/main" val="10001"/>
                  </a:ext>
                </a:extLst>
              </a:tr>
              <a:tr h="360050">
                <a:tc>
                  <a:txBody>
                    <a:bodyPr/>
                    <a:lstStyle/>
                    <a:p>
                      <a:pPr marL="0" marR="0" lvl="0" indent="0" algn="just" rtl="0">
                        <a:lnSpc>
                          <a:spcPct val="100000"/>
                        </a:lnSpc>
                        <a:spcBef>
                          <a:spcPts val="0"/>
                        </a:spcBef>
                        <a:spcAft>
                          <a:spcPts val="0"/>
                        </a:spcAft>
                        <a:buClr>
                          <a:srgbClr val="000000"/>
                        </a:buClr>
                        <a:buSzPts val="1400"/>
                        <a:buFont typeface="Arial"/>
                        <a:buNone/>
                      </a:pPr>
                      <a:r>
                        <a:rPr lang="en" sz="1400" u="none" strike="noStrike" cap="none"/>
                        <a:t> </a:t>
                      </a:r>
                      <a:endParaRPr sz="1400" u="none" strike="noStrike" cap="none"/>
                    </a:p>
                  </a:txBody>
                  <a:tcPr marL="68575" marR="68575" marT="0" marB="0"/>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solidFill>
                      <a:srgbClr val="201F1E"/>
                    </a:solidFill>
                  </a:tcPr>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extLst>
                  <a:ext uri="{0D108BD9-81ED-4DB2-BD59-A6C34878D82A}">
                    <a16:rowId xmlns:a16="http://schemas.microsoft.com/office/drawing/2014/main" val="10002"/>
                  </a:ext>
                </a:extLst>
              </a:tr>
              <a:tr h="360050">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extLst>
                  <a:ext uri="{0D108BD9-81ED-4DB2-BD59-A6C34878D82A}">
                    <a16:rowId xmlns:a16="http://schemas.microsoft.com/office/drawing/2014/main" val="10003"/>
                  </a:ext>
                </a:extLst>
              </a:tr>
            </a:tbl>
          </a:graphicData>
        </a:graphic>
      </p:graphicFrame>
      <p:cxnSp>
        <p:nvCxnSpPr>
          <p:cNvPr id="143" name="Google Shape;143;p55"/>
          <p:cNvCxnSpPr/>
          <p:nvPr/>
        </p:nvCxnSpPr>
        <p:spPr>
          <a:xfrm>
            <a:off x="2747725" y="842650"/>
            <a:ext cx="43500" cy="4050300"/>
          </a:xfrm>
          <a:prstGeom prst="straightConnector1">
            <a:avLst/>
          </a:prstGeom>
          <a:noFill/>
          <a:ln w="9525" cap="flat" cmpd="sng">
            <a:solidFill>
              <a:srgbClr val="595959"/>
            </a:solidFill>
            <a:prstDash val="solid"/>
            <a:round/>
            <a:headEnd type="none" w="sm" len="sm"/>
            <a:tailEnd type="none" w="sm" len="sm"/>
          </a:ln>
        </p:spPr>
      </p:cxnSp>
      <p:cxnSp>
        <p:nvCxnSpPr>
          <p:cNvPr id="144" name="Google Shape;144;p55"/>
          <p:cNvCxnSpPr/>
          <p:nvPr/>
        </p:nvCxnSpPr>
        <p:spPr>
          <a:xfrm>
            <a:off x="5776050" y="842650"/>
            <a:ext cx="43500" cy="4050300"/>
          </a:xfrm>
          <a:prstGeom prst="straightConnector1">
            <a:avLst/>
          </a:prstGeom>
          <a:noFill/>
          <a:ln w="9525" cap="flat" cmpd="sng">
            <a:solidFill>
              <a:srgbClr val="595959"/>
            </a:solidFill>
            <a:prstDash val="solid"/>
            <a:round/>
            <a:headEnd type="none" w="sm" len="sm"/>
            <a:tailEnd type="none" w="sm" len="sm"/>
          </a:ln>
        </p:spPr>
      </p:cxnSp>
      <p:sp>
        <p:nvSpPr>
          <p:cNvPr id="145" name="Google Shape;145;p55"/>
          <p:cNvSpPr txBox="1"/>
          <p:nvPr/>
        </p:nvSpPr>
        <p:spPr>
          <a:xfrm>
            <a:off x="323950" y="3365800"/>
            <a:ext cx="2113200" cy="1262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chemeClr val="dk1"/>
                </a:solidFill>
                <a:highlight>
                  <a:srgbClr val="FFFFFF"/>
                </a:highlight>
                <a:latin typeface="Arial"/>
                <a:ea typeface="Arial"/>
                <a:cs typeface="Arial"/>
                <a:sym typeface="Arial"/>
              </a:rPr>
              <a:t>Drag the blocks from the middle column to the right column to solve the puzzle.</a:t>
            </a:r>
            <a:endParaRPr sz="1400" b="0" i="0" u="none" strike="noStrike" cap="none">
              <a:solidFill>
                <a:schemeClr val="dk1"/>
              </a:solidFill>
              <a:highlight>
                <a:schemeClr val="lt1"/>
              </a:highlight>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46" name="Google Shape;146;p55"/>
          <p:cNvPicPr preferRelativeResize="0"/>
          <p:nvPr/>
        </p:nvPicPr>
        <p:blipFill rotWithShape="1">
          <a:blip r:embed="rId3">
            <a:alphaModFix/>
          </a:blip>
          <a:srcRect/>
          <a:stretch/>
        </p:blipFill>
        <p:spPr>
          <a:xfrm>
            <a:off x="6508825" y="1017724"/>
            <a:ext cx="1370950" cy="548640"/>
          </a:xfrm>
          <a:prstGeom prst="rect">
            <a:avLst/>
          </a:prstGeom>
          <a:noFill/>
          <a:ln>
            <a:noFill/>
          </a:ln>
        </p:spPr>
      </p:pic>
      <p:sp>
        <p:nvSpPr>
          <p:cNvPr id="147" name="Google Shape;147;p55"/>
          <p:cNvSpPr txBox="1"/>
          <p:nvPr/>
        </p:nvSpPr>
        <p:spPr>
          <a:xfrm>
            <a:off x="346375" y="3099950"/>
            <a:ext cx="2113200" cy="323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 sz="900" b="0" i="0" u="none" strike="noStrike" cap="none">
                <a:solidFill>
                  <a:srgbClr val="201F1E"/>
                </a:solidFill>
                <a:highlight>
                  <a:srgbClr val="FFFFFF"/>
                </a:highlight>
                <a:latin typeface="Arial"/>
                <a:ea typeface="Arial"/>
                <a:cs typeface="Arial"/>
                <a:sym typeface="Arial"/>
              </a:rPr>
              <a:t>Each square equals to a single step</a:t>
            </a:r>
            <a:endParaRPr sz="1200" b="0" i="0" u="none" strike="noStrike" cap="none">
              <a:solidFill>
                <a:srgbClr val="000000"/>
              </a:solidFill>
              <a:latin typeface="Arial"/>
              <a:ea typeface="Arial"/>
              <a:cs typeface="Arial"/>
              <a:sym typeface="Arial"/>
            </a:endParaRPr>
          </a:p>
        </p:txBody>
      </p:sp>
      <p:grpSp>
        <p:nvGrpSpPr>
          <p:cNvPr id="148" name="Google Shape;148;p55"/>
          <p:cNvGrpSpPr/>
          <p:nvPr/>
        </p:nvGrpSpPr>
        <p:grpSpPr>
          <a:xfrm>
            <a:off x="6531687" y="1502092"/>
            <a:ext cx="1371599" cy="548640"/>
            <a:chOff x="4189588" y="1151724"/>
            <a:chExt cx="1371599" cy="548640"/>
          </a:xfrm>
        </p:grpSpPr>
        <p:pic>
          <p:nvPicPr>
            <p:cNvPr id="149" name="Google Shape;149;p55"/>
            <p:cNvPicPr preferRelativeResize="0"/>
            <p:nvPr/>
          </p:nvPicPr>
          <p:blipFill rotWithShape="1">
            <a:blip r:embed="rId4">
              <a:alphaModFix/>
            </a:blip>
            <a:srcRect/>
            <a:stretch/>
          </p:blipFill>
          <p:spPr>
            <a:xfrm>
              <a:off x="4189588" y="1151724"/>
              <a:ext cx="1371599" cy="548640"/>
            </a:xfrm>
            <a:prstGeom prst="rect">
              <a:avLst/>
            </a:prstGeom>
            <a:noFill/>
            <a:ln>
              <a:noFill/>
            </a:ln>
          </p:spPr>
        </p:pic>
        <p:sp>
          <p:nvSpPr>
            <p:cNvPr id="150" name="Google Shape;150;p55"/>
            <p:cNvSpPr txBox="1"/>
            <p:nvPr/>
          </p:nvSpPr>
          <p:spPr>
            <a:xfrm>
              <a:off x="4718375" y="1197075"/>
              <a:ext cx="448800" cy="369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000000"/>
                  </a:solidFill>
                  <a:latin typeface="Arial"/>
                  <a:ea typeface="Arial"/>
                  <a:cs typeface="Arial"/>
                  <a:sym typeface="Arial"/>
                </a:rPr>
                <a:t>1</a:t>
              </a:r>
              <a:endParaRPr sz="1200" b="0" i="0" u="none" strike="noStrike" cap="none">
                <a:solidFill>
                  <a:srgbClr val="000000"/>
                </a:solidFill>
                <a:latin typeface="Arial"/>
                <a:ea typeface="Arial"/>
                <a:cs typeface="Arial"/>
                <a:sym typeface="Arial"/>
              </a:endParaRPr>
            </a:p>
          </p:txBody>
        </p:sp>
      </p:grpSp>
      <p:grpSp>
        <p:nvGrpSpPr>
          <p:cNvPr id="151" name="Google Shape;151;p55"/>
          <p:cNvGrpSpPr/>
          <p:nvPr/>
        </p:nvGrpSpPr>
        <p:grpSpPr>
          <a:xfrm>
            <a:off x="6579842" y="2630575"/>
            <a:ext cx="1371599" cy="548640"/>
            <a:chOff x="4189588" y="1151724"/>
            <a:chExt cx="1371599" cy="548640"/>
          </a:xfrm>
        </p:grpSpPr>
        <p:pic>
          <p:nvPicPr>
            <p:cNvPr id="152" name="Google Shape;152;p55"/>
            <p:cNvPicPr preferRelativeResize="0"/>
            <p:nvPr/>
          </p:nvPicPr>
          <p:blipFill rotWithShape="1">
            <a:blip r:embed="rId4">
              <a:alphaModFix/>
            </a:blip>
            <a:srcRect/>
            <a:stretch/>
          </p:blipFill>
          <p:spPr>
            <a:xfrm>
              <a:off x="4189588" y="1151724"/>
              <a:ext cx="1371599" cy="548640"/>
            </a:xfrm>
            <a:prstGeom prst="rect">
              <a:avLst/>
            </a:prstGeom>
            <a:noFill/>
            <a:ln>
              <a:noFill/>
            </a:ln>
          </p:spPr>
        </p:pic>
        <p:sp>
          <p:nvSpPr>
            <p:cNvPr id="153" name="Google Shape;153;p55"/>
            <p:cNvSpPr txBox="1"/>
            <p:nvPr/>
          </p:nvSpPr>
          <p:spPr>
            <a:xfrm>
              <a:off x="4718375" y="1197075"/>
              <a:ext cx="448800" cy="369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000000"/>
                  </a:solidFill>
                  <a:latin typeface="Arial"/>
                  <a:ea typeface="Arial"/>
                  <a:cs typeface="Arial"/>
                  <a:sym typeface="Arial"/>
                </a:rPr>
                <a:t>1</a:t>
              </a:r>
              <a:endParaRPr sz="1200" b="0" i="0" u="none" strike="noStrike" cap="none">
                <a:solidFill>
                  <a:srgbClr val="000000"/>
                </a:solidFill>
                <a:latin typeface="Arial"/>
                <a:ea typeface="Arial"/>
                <a:cs typeface="Arial"/>
                <a:sym typeface="Arial"/>
              </a:endParaRPr>
            </a:p>
          </p:txBody>
        </p:sp>
      </p:grpSp>
      <p:grpSp>
        <p:nvGrpSpPr>
          <p:cNvPr id="154" name="Google Shape;154;p55"/>
          <p:cNvGrpSpPr/>
          <p:nvPr/>
        </p:nvGrpSpPr>
        <p:grpSpPr>
          <a:xfrm>
            <a:off x="6560910" y="2038835"/>
            <a:ext cx="1371600" cy="548640"/>
            <a:chOff x="4189600" y="1934550"/>
            <a:chExt cx="1371600" cy="548640"/>
          </a:xfrm>
        </p:grpSpPr>
        <p:pic>
          <p:nvPicPr>
            <p:cNvPr id="155" name="Google Shape;155;p55"/>
            <p:cNvPicPr preferRelativeResize="0"/>
            <p:nvPr/>
          </p:nvPicPr>
          <p:blipFill rotWithShape="1">
            <a:blip r:embed="rId5">
              <a:alphaModFix/>
            </a:blip>
            <a:srcRect/>
            <a:stretch/>
          </p:blipFill>
          <p:spPr>
            <a:xfrm>
              <a:off x="4189600" y="1934550"/>
              <a:ext cx="1371600" cy="548640"/>
            </a:xfrm>
            <a:prstGeom prst="rect">
              <a:avLst/>
            </a:prstGeom>
            <a:noFill/>
            <a:ln>
              <a:noFill/>
            </a:ln>
          </p:spPr>
        </p:pic>
        <p:pic>
          <p:nvPicPr>
            <p:cNvPr id="156" name="Google Shape;156;p55"/>
            <p:cNvPicPr preferRelativeResize="0"/>
            <p:nvPr/>
          </p:nvPicPr>
          <p:blipFill rotWithShape="1">
            <a:blip r:embed="rId6">
              <a:alphaModFix/>
            </a:blip>
            <a:srcRect/>
            <a:stretch/>
          </p:blipFill>
          <p:spPr>
            <a:xfrm>
              <a:off x="4457700" y="2094587"/>
              <a:ext cx="228600" cy="228600"/>
            </a:xfrm>
            <a:prstGeom prst="rect">
              <a:avLst/>
            </a:prstGeom>
            <a:noFill/>
            <a:ln>
              <a:noFill/>
            </a:ln>
          </p:spPr>
        </p:pic>
        <p:sp>
          <p:nvSpPr>
            <p:cNvPr id="157" name="Google Shape;157;p55"/>
            <p:cNvSpPr txBox="1"/>
            <p:nvPr/>
          </p:nvSpPr>
          <p:spPr>
            <a:xfrm>
              <a:off x="4686300" y="2008850"/>
              <a:ext cx="448800" cy="369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000000"/>
                  </a:solidFill>
                  <a:latin typeface="Arial"/>
                  <a:ea typeface="Arial"/>
                  <a:cs typeface="Arial"/>
                  <a:sym typeface="Arial"/>
                </a:rPr>
                <a:t>90</a:t>
              </a:r>
              <a:endParaRPr sz="1200" b="0" i="0" u="none" strike="noStrike" cap="none">
                <a:solidFill>
                  <a:srgbClr val="000000"/>
                </a:solidFill>
                <a:latin typeface="Arial"/>
                <a:ea typeface="Arial"/>
                <a:cs typeface="Arial"/>
                <a:sym typeface="Arial"/>
              </a:endParaRPr>
            </a:p>
          </p:txBody>
        </p:sp>
      </p:grpSp>
      <p:pic>
        <p:nvPicPr>
          <p:cNvPr id="158" name="Google Shape;158;p55"/>
          <p:cNvPicPr preferRelativeResize="0"/>
          <p:nvPr/>
        </p:nvPicPr>
        <p:blipFill rotWithShape="1">
          <a:blip r:embed="rId7">
            <a:alphaModFix/>
          </a:blip>
          <a:srcRect/>
          <a:stretch/>
        </p:blipFill>
        <p:spPr>
          <a:xfrm>
            <a:off x="138796" y="3118613"/>
            <a:ext cx="285750" cy="285761"/>
          </a:xfrm>
          <a:prstGeom prst="rect">
            <a:avLst/>
          </a:prstGeom>
          <a:noFill/>
          <a:ln>
            <a:noFill/>
          </a:ln>
        </p:spPr>
      </p:pic>
      <p:grpSp>
        <p:nvGrpSpPr>
          <p:cNvPr id="159" name="Google Shape;159;p55"/>
          <p:cNvGrpSpPr/>
          <p:nvPr/>
        </p:nvGrpSpPr>
        <p:grpSpPr>
          <a:xfrm>
            <a:off x="6596210" y="3254365"/>
            <a:ext cx="1371599" cy="548640"/>
            <a:chOff x="4189588" y="1151724"/>
            <a:chExt cx="1371599" cy="548640"/>
          </a:xfrm>
        </p:grpSpPr>
        <p:pic>
          <p:nvPicPr>
            <p:cNvPr id="160" name="Google Shape;160;p55"/>
            <p:cNvPicPr preferRelativeResize="0"/>
            <p:nvPr/>
          </p:nvPicPr>
          <p:blipFill rotWithShape="1">
            <a:blip r:embed="rId4">
              <a:alphaModFix/>
            </a:blip>
            <a:srcRect/>
            <a:stretch/>
          </p:blipFill>
          <p:spPr>
            <a:xfrm>
              <a:off x="4189588" y="1151724"/>
              <a:ext cx="1371599" cy="548640"/>
            </a:xfrm>
            <a:prstGeom prst="rect">
              <a:avLst/>
            </a:prstGeom>
            <a:noFill/>
            <a:ln>
              <a:noFill/>
            </a:ln>
          </p:spPr>
        </p:pic>
        <p:sp>
          <p:nvSpPr>
            <p:cNvPr id="161" name="Google Shape;161;p55"/>
            <p:cNvSpPr txBox="1"/>
            <p:nvPr/>
          </p:nvSpPr>
          <p:spPr>
            <a:xfrm>
              <a:off x="4718375" y="1197075"/>
              <a:ext cx="448800" cy="369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000000"/>
                  </a:solidFill>
                  <a:latin typeface="Arial"/>
                  <a:ea typeface="Arial"/>
                  <a:cs typeface="Arial"/>
                  <a:sym typeface="Arial"/>
                </a:rPr>
                <a:t>1</a:t>
              </a:r>
              <a:endParaRPr sz="1200" b="0" i="0" u="none" strike="noStrike" cap="none">
                <a:solidFill>
                  <a:srgbClr val="000000"/>
                </a:solidFill>
                <a:latin typeface="Arial"/>
                <a:ea typeface="Arial"/>
                <a:cs typeface="Arial"/>
                <a:sym typeface="Arial"/>
              </a:endParaRPr>
            </a:p>
          </p:txBody>
        </p:sp>
      </p:grpSp>
      <p:pic>
        <p:nvPicPr>
          <p:cNvPr id="162" name="Google Shape;162;p55"/>
          <p:cNvPicPr preferRelativeResize="0"/>
          <p:nvPr/>
        </p:nvPicPr>
        <p:blipFill rotWithShape="1">
          <a:blip r:embed="rId8">
            <a:alphaModFix/>
          </a:blip>
          <a:srcRect/>
          <a:stretch/>
        </p:blipFill>
        <p:spPr>
          <a:xfrm>
            <a:off x="705500" y="1977880"/>
            <a:ext cx="285750" cy="285750"/>
          </a:xfrm>
          <a:prstGeom prst="rect">
            <a:avLst/>
          </a:prstGeom>
          <a:noFill/>
          <a:ln>
            <a:noFill/>
          </a:ln>
        </p:spPr>
      </p:pic>
      <p:pic>
        <p:nvPicPr>
          <p:cNvPr id="163" name="Google Shape;163;p55"/>
          <p:cNvPicPr preferRelativeResize="0"/>
          <p:nvPr/>
        </p:nvPicPr>
        <p:blipFill rotWithShape="1">
          <a:blip r:embed="rId9">
            <a:alphaModFix/>
          </a:blip>
          <a:srcRect/>
          <a:stretch/>
        </p:blipFill>
        <p:spPr>
          <a:xfrm>
            <a:off x="1031800" y="2654653"/>
            <a:ext cx="380994" cy="2857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7"/>
          <p:cNvSpPr txBox="1">
            <a:spLocks noGrp="1"/>
          </p:cNvSpPr>
          <p:nvPr>
            <p:ph type="title"/>
          </p:nvPr>
        </p:nvSpPr>
        <p:spPr>
          <a:xfrm>
            <a:off x="311700" y="210050"/>
            <a:ext cx="8520600" cy="572700"/>
          </a:xfrm>
          <a:prstGeom prst="rect">
            <a:avLst/>
          </a:prstGeom>
          <a:noFill/>
          <a:ln>
            <a:noFill/>
          </a:ln>
        </p:spPr>
        <p:txBody>
          <a:bodyPr spcFirstLastPara="1" wrap="square" lIns="91425" tIns="91425" rIns="91425" bIns="91425" anchor="t" anchorCtr="0">
            <a:normAutofit/>
          </a:bodyPr>
          <a:lstStyle/>
          <a:p>
            <a:pPr marL="0" lvl="0" indent="0" algn="just" rtl="0">
              <a:lnSpc>
                <a:spcPct val="100000"/>
              </a:lnSpc>
              <a:spcBef>
                <a:spcPts val="0"/>
              </a:spcBef>
              <a:spcAft>
                <a:spcPts val="0"/>
              </a:spcAft>
              <a:buClr>
                <a:schemeClr val="dk1"/>
              </a:buClr>
              <a:buSzPts val="1100"/>
              <a:buFont typeface="Arial"/>
              <a:buNone/>
            </a:pPr>
            <a:r>
              <a:rPr lang="en" sz="1400">
                <a:highlight>
                  <a:srgbClr val="FFFFFF"/>
                </a:highlight>
              </a:rPr>
              <a:t>Put the blocks in the correct order to help the dog find the first aid box.</a:t>
            </a:r>
            <a:endParaRPr/>
          </a:p>
        </p:txBody>
      </p:sp>
      <p:graphicFrame>
        <p:nvGraphicFramePr>
          <p:cNvPr id="169" name="Google Shape;169;p7"/>
          <p:cNvGraphicFramePr/>
          <p:nvPr/>
        </p:nvGraphicFramePr>
        <p:xfrm>
          <a:off x="311700" y="1574500"/>
          <a:ext cx="3000000" cy="3000000"/>
        </p:xfrm>
        <a:graphic>
          <a:graphicData uri="http://schemas.openxmlformats.org/drawingml/2006/table">
            <a:tbl>
              <a:tblPr bandRow="1" bandCol="1">
                <a:noFill/>
                <a:tableStyleId>{8A8C5BC4-314E-459E-B662-134237CA1200}</a:tableStyleId>
              </a:tblPr>
              <a:tblGrid>
                <a:gridCol w="360050">
                  <a:extLst>
                    <a:ext uri="{9D8B030D-6E8A-4147-A177-3AD203B41FA5}">
                      <a16:colId xmlns:a16="http://schemas.microsoft.com/office/drawing/2014/main" val="20000"/>
                    </a:ext>
                  </a:extLst>
                </a:gridCol>
                <a:gridCol w="360050">
                  <a:extLst>
                    <a:ext uri="{9D8B030D-6E8A-4147-A177-3AD203B41FA5}">
                      <a16:colId xmlns:a16="http://schemas.microsoft.com/office/drawing/2014/main" val="20001"/>
                    </a:ext>
                  </a:extLst>
                </a:gridCol>
                <a:gridCol w="360050">
                  <a:extLst>
                    <a:ext uri="{9D8B030D-6E8A-4147-A177-3AD203B41FA5}">
                      <a16:colId xmlns:a16="http://schemas.microsoft.com/office/drawing/2014/main" val="20002"/>
                    </a:ext>
                  </a:extLst>
                </a:gridCol>
                <a:gridCol w="360050">
                  <a:extLst>
                    <a:ext uri="{9D8B030D-6E8A-4147-A177-3AD203B41FA5}">
                      <a16:colId xmlns:a16="http://schemas.microsoft.com/office/drawing/2014/main" val="20003"/>
                    </a:ext>
                  </a:extLst>
                </a:gridCol>
                <a:gridCol w="360050">
                  <a:extLst>
                    <a:ext uri="{9D8B030D-6E8A-4147-A177-3AD203B41FA5}">
                      <a16:colId xmlns:a16="http://schemas.microsoft.com/office/drawing/2014/main" val="20004"/>
                    </a:ext>
                  </a:extLst>
                </a:gridCol>
                <a:gridCol w="360050">
                  <a:extLst>
                    <a:ext uri="{9D8B030D-6E8A-4147-A177-3AD203B41FA5}">
                      <a16:colId xmlns:a16="http://schemas.microsoft.com/office/drawing/2014/main" val="20005"/>
                    </a:ext>
                  </a:extLst>
                </a:gridCol>
              </a:tblGrid>
              <a:tr h="360050">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extLst>
                  <a:ext uri="{0D108BD9-81ED-4DB2-BD59-A6C34878D82A}">
                    <a16:rowId xmlns:a16="http://schemas.microsoft.com/office/drawing/2014/main" val="10000"/>
                  </a:ext>
                </a:extLst>
              </a:tr>
              <a:tr h="360050">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extLst>
                  <a:ext uri="{0D108BD9-81ED-4DB2-BD59-A6C34878D82A}">
                    <a16:rowId xmlns:a16="http://schemas.microsoft.com/office/drawing/2014/main" val="10001"/>
                  </a:ext>
                </a:extLst>
              </a:tr>
              <a:tr h="360050">
                <a:tc>
                  <a:txBody>
                    <a:bodyPr/>
                    <a:lstStyle/>
                    <a:p>
                      <a:pPr marL="0" marR="0" lvl="0" indent="0" algn="just" rtl="0">
                        <a:lnSpc>
                          <a:spcPct val="100000"/>
                        </a:lnSpc>
                        <a:spcBef>
                          <a:spcPts val="0"/>
                        </a:spcBef>
                        <a:spcAft>
                          <a:spcPts val="0"/>
                        </a:spcAft>
                        <a:buClr>
                          <a:srgbClr val="000000"/>
                        </a:buClr>
                        <a:buSzPts val="1400"/>
                        <a:buFont typeface="Arial"/>
                        <a:buNone/>
                      </a:pPr>
                      <a:r>
                        <a:rPr lang="en" sz="1400" u="none" strike="noStrike" cap="none"/>
                        <a:t> </a:t>
                      </a:r>
                      <a:endParaRPr sz="1400" u="none" strike="noStrike" cap="none"/>
                    </a:p>
                  </a:txBody>
                  <a:tcPr marL="68575" marR="68575" marT="0" marB="0"/>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solidFill>
                      <a:srgbClr val="000000"/>
                    </a:solidFill>
                  </a:tcPr>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extLst>
                  <a:ext uri="{0D108BD9-81ED-4DB2-BD59-A6C34878D82A}">
                    <a16:rowId xmlns:a16="http://schemas.microsoft.com/office/drawing/2014/main" val="10002"/>
                  </a:ext>
                </a:extLst>
              </a:tr>
              <a:tr h="360050">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extLst>
                  <a:ext uri="{0D108BD9-81ED-4DB2-BD59-A6C34878D82A}">
                    <a16:rowId xmlns:a16="http://schemas.microsoft.com/office/drawing/2014/main" val="10003"/>
                  </a:ext>
                </a:extLst>
              </a:tr>
            </a:tbl>
          </a:graphicData>
        </a:graphic>
      </p:graphicFrame>
      <p:cxnSp>
        <p:nvCxnSpPr>
          <p:cNvPr id="170" name="Google Shape;170;p7"/>
          <p:cNvCxnSpPr/>
          <p:nvPr/>
        </p:nvCxnSpPr>
        <p:spPr>
          <a:xfrm>
            <a:off x="2747725" y="842650"/>
            <a:ext cx="43500" cy="4050300"/>
          </a:xfrm>
          <a:prstGeom prst="straightConnector1">
            <a:avLst/>
          </a:prstGeom>
          <a:noFill/>
          <a:ln w="9525" cap="flat" cmpd="sng">
            <a:solidFill>
              <a:srgbClr val="595959"/>
            </a:solidFill>
            <a:prstDash val="solid"/>
            <a:round/>
            <a:headEnd type="none" w="sm" len="sm"/>
            <a:tailEnd type="none" w="sm" len="sm"/>
          </a:ln>
        </p:spPr>
      </p:cxnSp>
      <p:cxnSp>
        <p:nvCxnSpPr>
          <p:cNvPr id="171" name="Google Shape;171;p7"/>
          <p:cNvCxnSpPr/>
          <p:nvPr/>
        </p:nvCxnSpPr>
        <p:spPr>
          <a:xfrm>
            <a:off x="5776050" y="842650"/>
            <a:ext cx="43500" cy="4050300"/>
          </a:xfrm>
          <a:prstGeom prst="straightConnector1">
            <a:avLst/>
          </a:prstGeom>
          <a:noFill/>
          <a:ln w="9525" cap="flat" cmpd="sng">
            <a:solidFill>
              <a:srgbClr val="595959"/>
            </a:solidFill>
            <a:prstDash val="solid"/>
            <a:round/>
            <a:headEnd type="none" w="sm" len="sm"/>
            <a:tailEnd type="none" w="sm" len="sm"/>
          </a:ln>
        </p:spPr>
      </p:cxnSp>
      <p:sp>
        <p:nvSpPr>
          <p:cNvPr id="172" name="Google Shape;172;p7"/>
          <p:cNvSpPr txBox="1"/>
          <p:nvPr/>
        </p:nvSpPr>
        <p:spPr>
          <a:xfrm>
            <a:off x="323950" y="3365800"/>
            <a:ext cx="2113200" cy="1262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chemeClr val="dk1"/>
                </a:solidFill>
                <a:highlight>
                  <a:srgbClr val="FFFFFF"/>
                </a:highlight>
                <a:latin typeface="Arial"/>
                <a:ea typeface="Arial"/>
                <a:cs typeface="Arial"/>
                <a:sym typeface="Arial"/>
              </a:rPr>
              <a:t>Drag the blocks from the middle column to the right column to solve the puzzle.</a:t>
            </a:r>
            <a:endParaRPr sz="1400" b="0" i="0" u="none" strike="noStrike" cap="none">
              <a:solidFill>
                <a:schemeClr val="dk1"/>
              </a:solidFill>
              <a:highlight>
                <a:schemeClr val="lt1"/>
              </a:highlight>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73" name="Google Shape;173;p7"/>
          <p:cNvPicPr preferRelativeResize="0"/>
          <p:nvPr/>
        </p:nvPicPr>
        <p:blipFill rotWithShape="1">
          <a:blip r:embed="rId3">
            <a:alphaModFix/>
          </a:blip>
          <a:srcRect/>
          <a:stretch/>
        </p:blipFill>
        <p:spPr>
          <a:xfrm>
            <a:off x="6508825" y="1017724"/>
            <a:ext cx="1370950" cy="548640"/>
          </a:xfrm>
          <a:prstGeom prst="rect">
            <a:avLst/>
          </a:prstGeom>
          <a:noFill/>
          <a:ln>
            <a:noFill/>
          </a:ln>
        </p:spPr>
      </p:pic>
      <p:sp>
        <p:nvSpPr>
          <p:cNvPr id="174" name="Google Shape;174;p7"/>
          <p:cNvSpPr txBox="1"/>
          <p:nvPr/>
        </p:nvSpPr>
        <p:spPr>
          <a:xfrm>
            <a:off x="346375" y="3099950"/>
            <a:ext cx="2113200" cy="323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 sz="900" b="0" i="0" u="none" strike="noStrike" cap="none">
                <a:solidFill>
                  <a:srgbClr val="201F1E"/>
                </a:solidFill>
                <a:highlight>
                  <a:srgbClr val="FFFFFF"/>
                </a:highlight>
                <a:latin typeface="Arial"/>
                <a:ea typeface="Arial"/>
                <a:cs typeface="Arial"/>
                <a:sym typeface="Arial"/>
              </a:rPr>
              <a:t>Each square equals to a single step</a:t>
            </a:r>
            <a:endParaRPr sz="1200" b="0" i="0" u="none" strike="noStrike" cap="none">
              <a:solidFill>
                <a:srgbClr val="000000"/>
              </a:solidFill>
              <a:latin typeface="Arial"/>
              <a:ea typeface="Arial"/>
              <a:cs typeface="Arial"/>
              <a:sym typeface="Arial"/>
            </a:endParaRPr>
          </a:p>
        </p:txBody>
      </p:sp>
      <p:grpSp>
        <p:nvGrpSpPr>
          <p:cNvPr id="175" name="Google Shape;175;p7"/>
          <p:cNvGrpSpPr/>
          <p:nvPr/>
        </p:nvGrpSpPr>
        <p:grpSpPr>
          <a:xfrm>
            <a:off x="6561700" y="2196674"/>
            <a:ext cx="1371599" cy="548640"/>
            <a:chOff x="4189588" y="1151724"/>
            <a:chExt cx="1371599" cy="548640"/>
          </a:xfrm>
        </p:grpSpPr>
        <p:pic>
          <p:nvPicPr>
            <p:cNvPr id="176" name="Google Shape;176;p7"/>
            <p:cNvPicPr preferRelativeResize="0"/>
            <p:nvPr/>
          </p:nvPicPr>
          <p:blipFill rotWithShape="1">
            <a:blip r:embed="rId4">
              <a:alphaModFix/>
            </a:blip>
            <a:srcRect/>
            <a:stretch/>
          </p:blipFill>
          <p:spPr>
            <a:xfrm>
              <a:off x="4189588" y="1151724"/>
              <a:ext cx="1371599" cy="548640"/>
            </a:xfrm>
            <a:prstGeom prst="rect">
              <a:avLst/>
            </a:prstGeom>
            <a:noFill/>
            <a:ln>
              <a:noFill/>
            </a:ln>
          </p:spPr>
        </p:pic>
        <p:sp>
          <p:nvSpPr>
            <p:cNvPr id="177" name="Google Shape;177;p7"/>
            <p:cNvSpPr txBox="1"/>
            <p:nvPr/>
          </p:nvSpPr>
          <p:spPr>
            <a:xfrm>
              <a:off x="4718375" y="1197075"/>
              <a:ext cx="448800" cy="369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000000"/>
                  </a:solidFill>
                  <a:latin typeface="Arial"/>
                  <a:ea typeface="Arial"/>
                  <a:cs typeface="Arial"/>
                  <a:sym typeface="Arial"/>
                </a:rPr>
                <a:t>1</a:t>
              </a:r>
              <a:endParaRPr sz="1200" b="0" i="0" u="none" strike="noStrike" cap="none">
                <a:solidFill>
                  <a:srgbClr val="000000"/>
                </a:solidFill>
                <a:latin typeface="Arial"/>
                <a:ea typeface="Arial"/>
                <a:cs typeface="Arial"/>
                <a:sym typeface="Arial"/>
              </a:endParaRPr>
            </a:p>
          </p:txBody>
        </p:sp>
      </p:grpSp>
      <p:grpSp>
        <p:nvGrpSpPr>
          <p:cNvPr id="178" name="Google Shape;178;p7"/>
          <p:cNvGrpSpPr/>
          <p:nvPr/>
        </p:nvGrpSpPr>
        <p:grpSpPr>
          <a:xfrm>
            <a:off x="6561700" y="2786149"/>
            <a:ext cx="1371599" cy="548640"/>
            <a:chOff x="4189588" y="1151724"/>
            <a:chExt cx="1371599" cy="548640"/>
          </a:xfrm>
        </p:grpSpPr>
        <p:pic>
          <p:nvPicPr>
            <p:cNvPr id="179" name="Google Shape;179;p7"/>
            <p:cNvPicPr preferRelativeResize="0"/>
            <p:nvPr/>
          </p:nvPicPr>
          <p:blipFill rotWithShape="1">
            <a:blip r:embed="rId4">
              <a:alphaModFix/>
            </a:blip>
            <a:srcRect/>
            <a:stretch/>
          </p:blipFill>
          <p:spPr>
            <a:xfrm>
              <a:off x="4189588" y="1151724"/>
              <a:ext cx="1371599" cy="548640"/>
            </a:xfrm>
            <a:prstGeom prst="rect">
              <a:avLst/>
            </a:prstGeom>
            <a:noFill/>
            <a:ln>
              <a:noFill/>
            </a:ln>
          </p:spPr>
        </p:pic>
        <p:sp>
          <p:nvSpPr>
            <p:cNvPr id="180" name="Google Shape;180;p7"/>
            <p:cNvSpPr txBox="1"/>
            <p:nvPr/>
          </p:nvSpPr>
          <p:spPr>
            <a:xfrm>
              <a:off x="4718375" y="1197075"/>
              <a:ext cx="448800" cy="369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000000"/>
                  </a:solidFill>
                  <a:latin typeface="Arial"/>
                  <a:ea typeface="Arial"/>
                  <a:cs typeface="Arial"/>
                  <a:sym typeface="Arial"/>
                </a:rPr>
                <a:t>1</a:t>
              </a:r>
              <a:endParaRPr sz="1200" b="0" i="0" u="none" strike="noStrike" cap="none">
                <a:solidFill>
                  <a:srgbClr val="000000"/>
                </a:solidFill>
                <a:latin typeface="Arial"/>
                <a:ea typeface="Arial"/>
                <a:cs typeface="Arial"/>
                <a:sym typeface="Arial"/>
              </a:endParaRPr>
            </a:p>
          </p:txBody>
        </p:sp>
      </p:grpSp>
      <p:grpSp>
        <p:nvGrpSpPr>
          <p:cNvPr id="181" name="Google Shape;181;p7"/>
          <p:cNvGrpSpPr/>
          <p:nvPr/>
        </p:nvGrpSpPr>
        <p:grpSpPr>
          <a:xfrm>
            <a:off x="6561712" y="1607200"/>
            <a:ext cx="1371600" cy="548640"/>
            <a:chOff x="4189600" y="1934550"/>
            <a:chExt cx="1371600" cy="548640"/>
          </a:xfrm>
        </p:grpSpPr>
        <p:pic>
          <p:nvPicPr>
            <p:cNvPr id="182" name="Google Shape;182;p7"/>
            <p:cNvPicPr preferRelativeResize="0"/>
            <p:nvPr/>
          </p:nvPicPr>
          <p:blipFill rotWithShape="1">
            <a:blip r:embed="rId5">
              <a:alphaModFix/>
            </a:blip>
            <a:srcRect/>
            <a:stretch/>
          </p:blipFill>
          <p:spPr>
            <a:xfrm>
              <a:off x="4189600" y="1934550"/>
              <a:ext cx="1371600" cy="548640"/>
            </a:xfrm>
            <a:prstGeom prst="rect">
              <a:avLst/>
            </a:prstGeom>
            <a:noFill/>
            <a:ln>
              <a:noFill/>
            </a:ln>
          </p:spPr>
        </p:pic>
        <p:pic>
          <p:nvPicPr>
            <p:cNvPr id="183" name="Google Shape;183;p7"/>
            <p:cNvPicPr preferRelativeResize="0"/>
            <p:nvPr/>
          </p:nvPicPr>
          <p:blipFill rotWithShape="1">
            <a:blip r:embed="rId6">
              <a:alphaModFix/>
            </a:blip>
            <a:srcRect/>
            <a:stretch/>
          </p:blipFill>
          <p:spPr>
            <a:xfrm>
              <a:off x="4457700" y="2094587"/>
              <a:ext cx="228600" cy="228600"/>
            </a:xfrm>
            <a:prstGeom prst="rect">
              <a:avLst/>
            </a:prstGeom>
            <a:noFill/>
            <a:ln>
              <a:noFill/>
            </a:ln>
          </p:spPr>
        </p:pic>
        <p:sp>
          <p:nvSpPr>
            <p:cNvPr id="184" name="Google Shape;184;p7"/>
            <p:cNvSpPr txBox="1"/>
            <p:nvPr/>
          </p:nvSpPr>
          <p:spPr>
            <a:xfrm>
              <a:off x="4686300" y="2008850"/>
              <a:ext cx="448800" cy="369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000000"/>
                  </a:solidFill>
                  <a:latin typeface="Arial"/>
                  <a:ea typeface="Arial"/>
                  <a:cs typeface="Arial"/>
                  <a:sym typeface="Arial"/>
                </a:rPr>
                <a:t>90</a:t>
              </a:r>
              <a:endParaRPr sz="1200" b="0" i="0" u="none" strike="noStrike" cap="none">
                <a:solidFill>
                  <a:srgbClr val="000000"/>
                </a:solidFill>
                <a:latin typeface="Arial"/>
                <a:ea typeface="Arial"/>
                <a:cs typeface="Arial"/>
                <a:sym typeface="Arial"/>
              </a:endParaRPr>
            </a:p>
          </p:txBody>
        </p:sp>
      </p:grpSp>
      <p:pic>
        <p:nvPicPr>
          <p:cNvPr id="185" name="Google Shape;185;p7"/>
          <p:cNvPicPr preferRelativeResize="0"/>
          <p:nvPr/>
        </p:nvPicPr>
        <p:blipFill rotWithShape="1">
          <a:blip r:embed="rId7">
            <a:alphaModFix/>
          </a:blip>
          <a:srcRect/>
          <a:stretch/>
        </p:blipFill>
        <p:spPr>
          <a:xfrm>
            <a:off x="138796" y="3118613"/>
            <a:ext cx="285750" cy="285761"/>
          </a:xfrm>
          <a:prstGeom prst="rect">
            <a:avLst/>
          </a:prstGeom>
          <a:noFill/>
          <a:ln>
            <a:noFill/>
          </a:ln>
        </p:spPr>
      </p:pic>
      <p:grpSp>
        <p:nvGrpSpPr>
          <p:cNvPr id="186" name="Google Shape;186;p7"/>
          <p:cNvGrpSpPr/>
          <p:nvPr/>
        </p:nvGrpSpPr>
        <p:grpSpPr>
          <a:xfrm>
            <a:off x="6561700" y="3965099"/>
            <a:ext cx="1371599" cy="548640"/>
            <a:chOff x="4189588" y="1151724"/>
            <a:chExt cx="1371599" cy="548640"/>
          </a:xfrm>
        </p:grpSpPr>
        <p:pic>
          <p:nvPicPr>
            <p:cNvPr id="187" name="Google Shape;187;p7"/>
            <p:cNvPicPr preferRelativeResize="0"/>
            <p:nvPr/>
          </p:nvPicPr>
          <p:blipFill rotWithShape="1">
            <a:blip r:embed="rId4">
              <a:alphaModFix/>
            </a:blip>
            <a:srcRect/>
            <a:stretch/>
          </p:blipFill>
          <p:spPr>
            <a:xfrm>
              <a:off x="4189588" y="1151724"/>
              <a:ext cx="1371599" cy="548640"/>
            </a:xfrm>
            <a:prstGeom prst="rect">
              <a:avLst/>
            </a:prstGeom>
            <a:noFill/>
            <a:ln>
              <a:noFill/>
            </a:ln>
          </p:spPr>
        </p:pic>
        <p:sp>
          <p:nvSpPr>
            <p:cNvPr id="188" name="Google Shape;188;p7"/>
            <p:cNvSpPr txBox="1"/>
            <p:nvPr/>
          </p:nvSpPr>
          <p:spPr>
            <a:xfrm>
              <a:off x="4718375" y="1197075"/>
              <a:ext cx="448800" cy="369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000000"/>
                  </a:solidFill>
                  <a:latin typeface="Arial"/>
                  <a:ea typeface="Arial"/>
                  <a:cs typeface="Arial"/>
                  <a:sym typeface="Arial"/>
                </a:rPr>
                <a:t>1</a:t>
              </a:r>
              <a:endParaRPr sz="1200" b="0" i="0" u="none" strike="noStrike" cap="none">
                <a:solidFill>
                  <a:srgbClr val="000000"/>
                </a:solidFill>
                <a:latin typeface="Arial"/>
                <a:ea typeface="Arial"/>
                <a:cs typeface="Arial"/>
                <a:sym typeface="Arial"/>
              </a:endParaRPr>
            </a:p>
          </p:txBody>
        </p:sp>
      </p:grpSp>
      <p:pic>
        <p:nvPicPr>
          <p:cNvPr id="189" name="Google Shape;189;p7"/>
          <p:cNvPicPr preferRelativeResize="0"/>
          <p:nvPr/>
        </p:nvPicPr>
        <p:blipFill rotWithShape="1">
          <a:blip r:embed="rId8">
            <a:alphaModFix/>
          </a:blip>
          <a:srcRect/>
          <a:stretch/>
        </p:blipFill>
        <p:spPr>
          <a:xfrm>
            <a:off x="705500" y="1977880"/>
            <a:ext cx="285750" cy="285750"/>
          </a:xfrm>
          <a:prstGeom prst="rect">
            <a:avLst/>
          </a:prstGeom>
          <a:noFill/>
          <a:ln>
            <a:noFill/>
          </a:ln>
        </p:spPr>
      </p:pic>
      <p:pic>
        <p:nvPicPr>
          <p:cNvPr id="190" name="Google Shape;190;p7"/>
          <p:cNvPicPr preferRelativeResize="0"/>
          <p:nvPr/>
        </p:nvPicPr>
        <p:blipFill rotWithShape="1">
          <a:blip r:embed="rId9">
            <a:alphaModFix/>
          </a:blip>
          <a:srcRect/>
          <a:stretch/>
        </p:blipFill>
        <p:spPr>
          <a:xfrm>
            <a:off x="1031800" y="2654653"/>
            <a:ext cx="380994" cy="285750"/>
          </a:xfrm>
          <a:prstGeom prst="rect">
            <a:avLst/>
          </a:prstGeom>
          <a:noFill/>
          <a:ln>
            <a:noFill/>
          </a:ln>
        </p:spPr>
      </p:pic>
      <p:grpSp>
        <p:nvGrpSpPr>
          <p:cNvPr id="191" name="Google Shape;191;p7"/>
          <p:cNvGrpSpPr/>
          <p:nvPr/>
        </p:nvGrpSpPr>
        <p:grpSpPr>
          <a:xfrm>
            <a:off x="6561700" y="3375625"/>
            <a:ext cx="1371600" cy="548640"/>
            <a:chOff x="4189600" y="2593475"/>
            <a:chExt cx="1371600" cy="548640"/>
          </a:xfrm>
        </p:grpSpPr>
        <p:grpSp>
          <p:nvGrpSpPr>
            <p:cNvPr id="192" name="Google Shape;192;p7"/>
            <p:cNvGrpSpPr/>
            <p:nvPr/>
          </p:nvGrpSpPr>
          <p:grpSpPr>
            <a:xfrm>
              <a:off x="4189600" y="2593475"/>
              <a:ext cx="1371600" cy="548640"/>
              <a:chOff x="4189600" y="1934550"/>
              <a:chExt cx="1371600" cy="548640"/>
            </a:xfrm>
          </p:grpSpPr>
          <p:pic>
            <p:nvPicPr>
              <p:cNvPr id="193" name="Google Shape;193;p7"/>
              <p:cNvPicPr preferRelativeResize="0"/>
              <p:nvPr/>
            </p:nvPicPr>
            <p:blipFill rotWithShape="1">
              <a:blip r:embed="rId5">
                <a:alphaModFix/>
              </a:blip>
              <a:srcRect/>
              <a:stretch/>
            </p:blipFill>
            <p:spPr>
              <a:xfrm>
                <a:off x="4189600" y="1934550"/>
                <a:ext cx="1371600" cy="548640"/>
              </a:xfrm>
              <a:prstGeom prst="rect">
                <a:avLst/>
              </a:prstGeom>
              <a:noFill/>
              <a:ln>
                <a:noFill/>
              </a:ln>
            </p:spPr>
          </p:pic>
          <p:pic>
            <p:nvPicPr>
              <p:cNvPr id="194" name="Google Shape;194;p7"/>
              <p:cNvPicPr preferRelativeResize="0"/>
              <p:nvPr/>
            </p:nvPicPr>
            <p:blipFill rotWithShape="1">
              <a:blip r:embed="rId6">
                <a:alphaModFix/>
              </a:blip>
              <a:srcRect/>
              <a:stretch/>
            </p:blipFill>
            <p:spPr>
              <a:xfrm>
                <a:off x="4457700" y="2094587"/>
                <a:ext cx="228600" cy="228600"/>
              </a:xfrm>
              <a:prstGeom prst="rect">
                <a:avLst/>
              </a:prstGeom>
              <a:noFill/>
              <a:ln>
                <a:noFill/>
              </a:ln>
            </p:spPr>
          </p:pic>
          <p:sp>
            <p:nvSpPr>
              <p:cNvPr id="195" name="Google Shape;195;p7"/>
              <p:cNvSpPr txBox="1"/>
              <p:nvPr/>
            </p:nvSpPr>
            <p:spPr>
              <a:xfrm>
                <a:off x="4686300" y="2008850"/>
                <a:ext cx="448800" cy="369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000000"/>
                    </a:solidFill>
                    <a:latin typeface="Arial"/>
                    <a:ea typeface="Arial"/>
                    <a:cs typeface="Arial"/>
                    <a:sym typeface="Arial"/>
                  </a:rPr>
                  <a:t>90</a:t>
                </a:r>
                <a:endParaRPr sz="1200" b="0" i="0" u="none" strike="noStrike" cap="none">
                  <a:solidFill>
                    <a:srgbClr val="000000"/>
                  </a:solidFill>
                  <a:latin typeface="Arial"/>
                  <a:ea typeface="Arial"/>
                  <a:cs typeface="Arial"/>
                  <a:sym typeface="Arial"/>
                </a:endParaRPr>
              </a:p>
            </p:txBody>
          </p:sp>
        </p:grpSp>
        <p:pic>
          <p:nvPicPr>
            <p:cNvPr id="196" name="Google Shape;196;p7"/>
            <p:cNvPicPr preferRelativeResize="0"/>
            <p:nvPr/>
          </p:nvPicPr>
          <p:blipFill rotWithShape="1">
            <a:blip r:embed="rId10">
              <a:alphaModFix/>
            </a:blip>
            <a:srcRect/>
            <a:stretch/>
          </p:blipFill>
          <p:spPr>
            <a:xfrm>
              <a:off x="4501325" y="2753489"/>
              <a:ext cx="228600" cy="228600"/>
            </a:xfrm>
            <a:prstGeom prst="rect">
              <a:avLst/>
            </a:prstGeom>
            <a:noFill/>
            <a:ln>
              <a:noFill/>
            </a:ln>
          </p:spPr>
        </p:pic>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8"/>
          <p:cNvSpPr txBox="1">
            <a:spLocks noGrp="1"/>
          </p:cNvSpPr>
          <p:nvPr>
            <p:ph type="title"/>
          </p:nvPr>
        </p:nvSpPr>
        <p:spPr>
          <a:xfrm>
            <a:off x="311700" y="210050"/>
            <a:ext cx="8520600" cy="572700"/>
          </a:xfrm>
          <a:prstGeom prst="rect">
            <a:avLst/>
          </a:prstGeom>
          <a:noFill/>
          <a:ln>
            <a:noFill/>
          </a:ln>
        </p:spPr>
        <p:txBody>
          <a:bodyPr spcFirstLastPara="1" wrap="square" lIns="91425" tIns="91425" rIns="91425" bIns="91425" anchor="t" anchorCtr="0">
            <a:normAutofit/>
          </a:bodyPr>
          <a:lstStyle/>
          <a:p>
            <a:pPr marL="0" lvl="0" indent="0" algn="just" rtl="0">
              <a:lnSpc>
                <a:spcPct val="100000"/>
              </a:lnSpc>
              <a:spcBef>
                <a:spcPts val="0"/>
              </a:spcBef>
              <a:spcAft>
                <a:spcPts val="0"/>
              </a:spcAft>
              <a:buClr>
                <a:schemeClr val="dk1"/>
              </a:buClr>
              <a:buSzPts val="1100"/>
              <a:buFont typeface="Arial"/>
              <a:buNone/>
            </a:pPr>
            <a:r>
              <a:rPr lang="en" sz="1400">
                <a:highlight>
                  <a:schemeClr val="lt1"/>
                </a:highlight>
              </a:rPr>
              <a:t>Put the blocks in the correct order to help the dog find the first aid box.</a:t>
            </a:r>
            <a:endParaRPr/>
          </a:p>
        </p:txBody>
      </p:sp>
      <p:graphicFrame>
        <p:nvGraphicFramePr>
          <p:cNvPr id="202" name="Google Shape;202;p8"/>
          <p:cNvGraphicFramePr/>
          <p:nvPr/>
        </p:nvGraphicFramePr>
        <p:xfrm>
          <a:off x="311700" y="1574500"/>
          <a:ext cx="3000000" cy="3000000"/>
        </p:xfrm>
        <a:graphic>
          <a:graphicData uri="http://schemas.openxmlformats.org/drawingml/2006/table">
            <a:tbl>
              <a:tblPr bandRow="1" bandCol="1">
                <a:noFill/>
                <a:tableStyleId>{8A8C5BC4-314E-459E-B662-134237CA1200}</a:tableStyleId>
              </a:tblPr>
              <a:tblGrid>
                <a:gridCol w="360050">
                  <a:extLst>
                    <a:ext uri="{9D8B030D-6E8A-4147-A177-3AD203B41FA5}">
                      <a16:colId xmlns:a16="http://schemas.microsoft.com/office/drawing/2014/main" val="20000"/>
                    </a:ext>
                  </a:extLst>
                </a:gridCol>
                <a:gridCol w="360050">
                  <a:extLst>
                    <a:ext uri="{9D8B030D-6E8A-4147-A177-3AD203B41FA5}">
                      <a16:colId xmlns:a16="http://schemas.microsoft.com/office/drawing/2014/main" val="20001"/>
                    </a:ext>
                  </a:extLst>
                </a:gridCol>
                <a:gridCol w="360050">
                  <a:extLst>
                    <a:ext uri="{9D8B030D-6E8A-4147-A177-3AD203B41FA5}">
                      <a16:colId xmlns:a16="http://schemas.microsoft.com/office/drawing/2014/main" val="20002"/>
                    </a:ext>
                  </a:extLst>
                </a:gridCol>
                <a:gridCol w="360050">
                  <a:extLst>
                    <a:ext uri="{9D8B030D-6E8A-4147-A177-3AD203B41FA5}">
                      <a16:colId xmlns:a16="http://schemas.microsoft.com/office/drawing/2014/main" val="20003"/>
                    </a:ext>
                  </a:extLst>
                </a:gridCol>
                <a:gridCol w="360050">
                  <a:extLst>
                    <a:ext uri="{9D8B030D-6E8A-4147-A177-3AD203B41FA5}">
                      <a16:colId xmlns:a16="http://schemas.microsoft.com/office/drawing/2014/main" val="20004"/>
                    </a:ext>
                  </a:extLst>
                </a:gridCol>
                <a:gridCol w="360050">
                  <a:extLst>
                    <a:ext uri="{9D8B030D-6E8A-4147-A177-3AD203B41FA5}">
                      <a16:colId xmlns:a16="http://schemas.microsoft.com/office/drawing/2014/main" val="20005"/>
                    </a:ext>
                  </a:extLst>
                </a:gridCol>
              </a:tblGrid>
              <a:tr h="360050">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extLst>
                  <a:ext uri="{0D108BD9-81ED-4DB2-BD59-A6C34878D82A}">
                    <a16:rowId xmlns:a16="http://schemas.microsoft.com/office/drawing/2014/main" val="10000"/>
                  </a:ext>
                </a:extLst>
              </a:tr>
              <a:tr h="360050">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lnB w="9525" cap="flat" cmpd="sng">
                      <a:solidFill>
                        <a:srgbClr val="201F1E"/>
                      </a:solidFill>
                      <a:prstDash val="solid"/>
                      <a:round/>
                      <a:headEnd type="none" w="sm" len="sm"/>
                      <a:tailEnd type="none" w="sm" len="sm"/>
                    </a:lnB>
                  </a:tcPr>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extLst>
                  <a:ext uri="{0D108BD9-81ED-4DB2-BD59-A6C34878D82A}">
                    <a16:rowId xmlns:a16="http://schemas.microsoft.com/office/drawing/2014/main" val="10001"/>
                  </a:ext>
                </a:extLst>
              </a:tr>
              <a:tr h="360050">
                <a:tc>
                  <a:txBody>
                    <a:bodyPr/>
                    <a:lstStyle/>
                    <a:p>
                      <a:pPr marL="0" marR="0" lvl="0" indent="0" algn="just" rtl="0">
                        <a:lnSpc>
                          <a:spcPct val="100000"/>
                        </a:lnSpc>
                        <a:spcBef>
                          <a:spcPts val="0"/>
                        </a:spcBef>
                        <a:spcAft>
                          <a:spcPts val="0"/>
                        </a:spcAft>
                        <a:buClr>
                          <a:srgbClr val="000000"/>
                        </a:buClr>
                        <a:buSzPts val="1400"/>
                        <a:buFont typeface="Arial"/>
                        <a:buNone/>
                      </a:pPr>
                      <a:r>
                        <a:rPr lang="en" sz="1400" u="none" strike="noStrike" cap="none"/>
                        <a:t> </a:t>
                      </a:r>
                      <a:endParaRPr sz="1400" u="none" strike="noStrike" cap="none"/>
                    </a:p>
                  </a:txBody>
                  <a:tcPr marL="68575" marR="68575" marT="0" marB="0"/>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lnR w="9525" cap="flat" cmpd="sng">
                      <a:solidFill>
                        <a:srgbClr val="201F1E"/>
                      </a:solidFill>
                      <a:prstDash val="solid"/>
                      <a:round/>
                      <a:headEnd type="none" w="sm" len="sm"/>
                      <a:tailEnd type="none" w="sm" len="sm"/>
                    </a:lnR>
                  </a:tcPr>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lnL w="9525" cap="flat" cmpd="sng">
                      <a:solidFill>
                        <a:srgbClr val="201F1E"/>
                      </a:solidFill>
                      <a:prstDash val="solid"/>
                      <a:round/>
                      <a:headEnd type="none" w="sm" len="sm"/>
                      <a:tailEnd type="none" w="sm" len="sm"/>
                    </a:lnL>
                    <a:lnR w="9525" cap="flat" cmpd="sng">
                      <a:solidFill>
                        <a:srgbClr val="201F1E"/>
                      </a:solidFill>
                      <a:prstDash val="solid"/>
                      <a:round/>
                      <a:headEnd type="none" w="sm" len="sm"/>
                      <a:tailEnd type="none" w="sm" len="sm"/>
                    </a:lnR>
                    <a:lnT w="9525" cap="flat" cmpd="sng">
                      <a:solidFill>
                        <a:srgbClr val="201F1E"/>
                      </a:solidFill>
                      <a:prstDash val="solid"/>
                      <a:round/>
                      <a:headEnd type="none" w="sm" len="sm"/>
                      <a:tailEnd type="none" w="sm" len="sm"/>
                    </a:lnT>
                    <a:lnB w="9525" cap="flat" cmpd="sng">
                      <a:solidFill>
                        <a:srgbClr val="201F1E"/>
                      </a:solidFill>
                      <a:prstDash val="solid"/>
                      <a:round/>
                      <a:headEnd type="none" w="sm" len="sm"/>
                      <a:tailEnd type="none" w="sm" len="sm"/>
                    </a:lnB>
                    <a:solidFill>
                      <a:srgbClr val="201F1E"/>
                    </a:solidFill>
                  </a:tcPr>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lnL w="9525" cap="flat" cmpd="sng">
                      <a:solidFill>
                        <a:srgbClr val="201F1E"/>
                      </a:solidFill>
                      <a:prstDash val="solid"/>
                      <a:round/>
                      <a:headEnd type="none" w="sm" len="sm"/>
                      <a:tailEnd type="none" w="sm" len="sm"/>
                    </a:lnL>
                    <a:solidFill>
                      <a:srgbClr val="201F1E"/>
                    </a:solidFill>
                  </a:tcPr>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extLst>
                  <a:ext uri="{0D108BD9-81ED-4DB2-BD59-A6C34878D82A}">
                    <a16:rowId xmlns:a16="http://schemas.microsoft.com/office/drawing/2014/main" val="10002"/>
                  </a:ext>
                </a:extLst>
              </a:tr>
              <a:tr h="360050">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lnT w="9525" cap="flat" cmpd="sng">
                      <a:solidFill>
                        <a:srgbClr val="201F1E"/>
                      </a:solidFill>
                      <a:prstDash val="solid"/>
                      <a:round/>
                      <a:headEnd type="none" w="sm" len="sm"/>
                      <a:tailEnd type="none" w="sm" len="sm"/>
                    </a:lnT>
                  </a:tcPr>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extLst>
                  <a:ext uri="{0D108BD9-81ED-4DB2-BD59-A6C34878D82A}">
                    <a16:rowId xmlns:a16="http://schemas.microsoft.com/office/drawing/2014/main" val="10003"/>
                  </a:ext>
                </a:extLst>
              </a:tr>
            </a:tbl>
          </a:graphicData>
        </a:graphic>
      </p:graphicFrame>
      <p:cxnSp>
        <p:nvCxnSpPr>
          <p:cNvPr id="203" name="Google Shape;203;p8"/>
          <p:cNvCxnSpPr/>
          <p:nvPr/>
        </p:nvCxnSpPr>
        <p:spPr>
          <a:xfrm>
            <a:off x="2747725" y="842650"/>
            <a:ext cx="43500" cy="4050300"/>
          </a:xfrm>
          <a:prstGeom prst="straightConnector1">
            <a:avLst/>
          </a:prstGeom>
          <a:noFill/>
          <a:ln w="9525" cap="flat" cmpd="sng">
            <a:solidFill>
              <a:srgbClr val="595959"/>
            </a:solidFill>
            <a:prstDash val="solid"/>
            <a:round/>
            <a:headEnd type="none" w="sm" len="sm"/>
            <a:tailEnd type="none" w="sm" len="sm"/>
          </a:ln>
        </p:spPr>
      </p:cxnSp>
      <p:cxnSp>
        <p:nvCxnSpPr>
          <p:cNvPr id="204" name="Google Shape;204;p8"/>
          <p:cNvCxnSpPr/>
          <p:nvPr/>
        </p:nvCxnSpPr>
        <p:spPr>
          <a:xfrm>
            <a:off x="5776050" y="842650"/>
            <a:ext cx="43500" cy="4050300"/>
          </a:xfrm>
          <a:prstGeom prst="straightConnector1">
            <a:avLst/>
          </a:prstGeom>
          <a:noFill/>
          <a:ln w="9525" cap="flat" cmpd="sng">
            <a:solidFill>
              <a:srgbClr val="595959"/>
            </a:solidFill>
            <a:prstDash val="solid"/>
            <a:round/>
            <a:headEnd type="none" w="sm" len="sm"/>
            <a:tailEnd type="none" w="sm" len="sm"/>
          </a:ln>
        </p:spPr>
      </p:cxnSp>
      <p:sp>
        <p:nvSpPr>
          <p:cNvPr id="205" name="Google Shape;205;p8"/>
          <p:cNvSpPr txBox="1"/>
          <p:nvPr/>
        </p:nvSpPr>
        <p:spPr>
          <a:xfrm>
            <a:off x="323950" y="3365800"/>
            <a:ext cx="2113200" cy="1477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chemeClr val="dk1"/>
                </a:solidFill>
                <a:highlight>
                  <a:srgbClr val="FFFFFF"/>
                </a:highlight>
                <a:latin typeface="Arial"/>
                <a:ea typeface="Arial"/>
                <a:cs typeface="Arial"/>
                <a:sym typeface="Arial"/>
              </a:rPr>
              <a:t>Drag the blocks from the middle column to the right column to solve the puzzle (Only use the provided blocks).</a:t>
            </a:r>
            <a:endParaRPr sz="1400" b="0" i="0" u="none" strike="noStrike" cap="none">
              <a:solidFill>
                <a:schemeClr val="dk1"/>
              </a:solidFill>
              <a:highlight>
                <a:schemeClr val="lt1"/>
              </a:highlight>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06" name="Google Shape;206;p8"/>
          <p:cNvPicPr preferRelativeResize="0"/>
          <p:nvPr/>
        </p:nvPicPr>
        <p:blipFill rotWithShape="1">
          <a:blip r:embed="rId3">
            <a:alphaModFix/>
          </a:blip>
          <a:srcRect/>
          <a:stretch/>
        </p:blipFill>
        <p:spPr>
          <a:xfrm>
            <a:off x="6508825" y="1017724"/>
            <a:ext cx="1370950" cy="548640"/>
          </a:xfrm>
          <a:prstGeom prst="rect">
            <a:avLst/>
          </a:prstGeom>
          <a:noFill/>
          <a:ln>
            <a:noFill/>
          </a:ln>
        </p:spPr>
      </p:pic>
      <p:grpSp>
        <p:nvGrpSpPr>
          <p:cNvPr id="207" name="Google Shape;207;p8"/>
          <p:cNvGrpSpPr/>
          <p:nvPr/>
        </p:nvGrpSpPr>
        <p:grpSpPr>
          <a:xfrm>
            <a:off x="6553387" y="2776900"/>
            <a:ext cx="1371600" cy="548640"/>
            <a:chOff x="4189600" y="1934550"/>
            <a:chExt cx="1371600" cy="548640"/>
          </a:xfrm>
        </p:grpSpPr>
        <p:pic>
          <p:nvPicPr>
            <p:cNvPr id="208" name="Google Shape;208;p8"/>
            <p:cNvPicPr preferRelativeResize="0"/>
            <p:nvPr/>
          </p:nvPicPr>
          <p:blipFill rotWithShape="1">
            <a:blip r:embed="rId4">
              <a:alphaModFix/>
            </a:blip>
            <a:srcRect/>
            <a:stretch/>
          </p:blipFill>
          <p:spPr>
            <a:xfrm>
              <a:off x="4189600" y="1934550"/>
              <a:ext cx="1371600" cy="548640"/>
            </a:xfrm>
            <a:prstGeom prst="rect">
              <a:avLst/>
            </a:prstGeom>
            <a:noFill/>
            <a:ln>
              <a:noFill/>
            </a:ln>
          </p:spPr>
        </p:pic>
        <p:pic>
          <p:nvPicPr>
            <p:cNvPr id="209" name="Google Shape;209;p8"/>
            <p:cNvPicPr preferRelativeResize="0"/>
            <p:nvPr/>
          </p:nvPicPr>
          <p:blipFill rotWithShape="1">
            <a:blip r:embed="rId5">
              <a:alphaModFix/>
            </a:blip>
            <a:srcRect/>
            <a:stretch/>
          </p:blipFill>
          <p:spPr>
            <a:xfrm>
              <a:off x="4457700" y="2094587"/>
              <a:ext cx="228600" cy="228600"/>
            </a:xfrm>
            <a:prstGeom prst="rect">
              <a:avLst/>
            </a:prstGeom>
            <a:noFill/>
            <a:ln>
              <a:noFill/>
            </a:ln>
          </p:spPr>
        </p:pic>
        <p:sp>
          <p:nvSpPr>
            <p:cNvPr id="210" name="Google Shape;210;p8"/>
            <p:cNvSpPr txBox="1"/>
            <p:nvPr/>
          </p:nvSpPr>
          <p:spPr>
            <a:xfrm>
              <a:off x="4686300" y="2008850"/>
              <a:ext cx="448800" cy="369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000000"/>
                  </a:solidFill>
                  <a:latin typeface="Arial"/>
                  <a:ea typeface="Arial"/>
                  <a:cs typeface="Arial"/>
                  <a:sym typeface="Arial"/>
                </a:rPr>
                <a:t>90</a:t>
              </a:r>
              <a:endParaRPr sz="1200" b="0" i="0" u="none" strike="noStrike" cap="none">
                <a:solidFill>
                  <a:srgbClr val="000000"/>
                </a:solidFill>
                <a:latin typeface="Arial"/>
                <a:ea typeface="Arial"/>
                <a:cs typeface="Arial"/>
                <a:sym typeface="Arial"/>
              </a:endParaRPr>
            </a:p>
          </p:txBody>
        </p:sp>
      </p:grpSp>
      <p:grpSp>
        <p:nvGrpSpPr>
          <p:cNvPr id="211" name="Google Shape;211;p8"/>
          <p:cNvGrpSpPr/>
          <p:nvPr/>
        </p:nvGrpSpPr>
        <p:grpSpPr>
          <a:xfrm>
            <a:off x="2861062" y="2593475"/>
            <a:ext cx="1371600" cy="548640"/>
            <a:chOff x="4189600" y="2593475"/>
            <a:chExt cx="1371600" cy="548640"/>
          </a:xfrm>
        </p:grpSpPr>
        <p:grpSp>
          <p:nvGrpSpPr>
            <p:cNvPr id="212" name="Google Shape;212;p8"/>
            <p:cNvGrpSpPr/>
            <p:nvPr/>
          </p:nvGrpSpPr>
          <p:grpSpPr>
            <a:xfrm>
              <a:off x="4189600" y="2593475"/>
              <a:ext cx="1371600" cy="548640"/>
              <a:chOff x="4189600" y="1934550"/>
              <a:chExt cx="1371600" cy="548640"/>
            </a:xfrm>
          </p:grpSpPr>
          <p:pic>
            <p:nvPicPr>
              <p:cNvPr id="213" name="Google Shape;213;p8"/>
              <p:cNvPicPr preferRelativeResize="0"/>
              <p:nvPr/>
            </p:nvPicPr>
            <p:blipFill rotWithShape="1">
              <a:blip r:embed="rId4">
                <a:alphaModFix/>
              </a:blip>
              <a:srcRect/>
              <a:stretch/>
            </p:blipFill>
            <p:spPr>
              <a:xfrm>
                <a:off x="4189600" y="1934550"/>
                <a:ext cx="1371600" cy="548640"/>
              </a:xfrm>
              <a:prstGeom prst="rect">
                <a:avLst/>
              </a:prstGeom>
              <a:noFill/>
              <a:ln>
                <a:noFill/>
              </a:ln>
            </p:spPr>
          </p:pic>
          <p:pic>
            <p:nvPicPr>
              <p:cNvPr id="214" name="Google Shape;214;p8"/>
              <p:cNvPicPr preferRelativeResize="0"/>
              <p:nvPr/>
            </p:nvPicPr>
            <p:blipFill rotWithShape="1">
              <a:blip r:embed="rId5">
                <a:alphaModFix/>
              </a:blip>
              <a:srcRect/>
              <a:stretch/>
            </p:blipFill>
            <p:spPr>
              <a:xfrm>
                <a:off x="4457700" y="2094587"/>
                <a:ext cx="228600" cy="228600"/>
              </a:xfrm>
              <a:prstGeom prst="rect">
                <a:avLst/>
              </a:prstGeom>
              <a:noFill/>
              <a:ln>
                <a:noFill/>
              </a:ln>
            </p:spPr>
          </p:pic>
          <p:sp>
            <p:nvSpPr>
              <p:cNvPr id="215" name="Google Shape;215;p8"/>
              <p:cNvSpPr txBox="1"/>
              <p:nvPr/>
            </p:nvSpPr>
            <p:spPr>
              <a:xfrm>
                <a:off x="4686300" y="2008850"/>
                <a:ext cx="448800" cy="369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000000"/>
                    </a:solidFill>
                    <a:latin typeface="Arial"/>
                    <a:ea typeface="Arial"/>
                    <a:cs typeface="Arial"/>
                    <a:sym typeface="Arial"/>
                  </a:rPr>
                  <a:t>90</a:t>
                </a:r>
                <a:endParaRPr sz="1200" b="0" i="0" u="none" strike="noStrike" cap="none">
                  <a:solidFill>
                    <a:srgbClr val="000000"/>
                  </a:solidFill>
                  <a:latin typeface="Arial"/>
                  <a:ea typeface="Arial"/>
                  <a:cs typeface="Arial"/>
                  <a:sym typeface="Arial"/>
                </a:endParaRPr>
              </a:p>
            </p:txBody>
          </p:sp>
        </p:grpSp>
        <p:pic>
          <p:nvPicPr>
            <p:cNvPr id="216" name="Google Shape;216;p8"/>
            <p:cNvPicPr preferRelativeResize="0"/>
            <p:nvPr/>
          </p:nvPicPr>
          <p:blipFill rotWithShape="1">
            <a:blip r:embed="rId6">
              <a:alphaModFix/>
            </a:blip>
            <a:srcRect/>
            <a:stretch/>
          </p:blipFill>
          <p:spPr>
            <a:xfrm>
              <a:off x="4501325" y="2753489"/>
              <a:ext cx="228600" cy="228600"/>
            </a:xfrm>
            <a:prstGeom prst="rect">
              <a:avLst/>
            </a:prstGeom>
            <a:noFill/>
            <a:ln>
              <a:noFill/>
            </a:ln>
          </p:spPr>
        </p:pic>
      </p:grpSp>
      <p:grpSp>
        <p:nvGrpSpPr>
          <p:cNvPr id="217" name="Google Shape;217;p8"/>
          <p:cNvGrpSpPr/>
          <p:nvPr/>
        </p:nvGrpSpPr>
        <p:grpSpPr>
          <a:xfrm>
            <a:off x="6508500" y="1648024"/>
            <a:ext cx="1371599" cy="548640"/>
            <a:chOff x="4189588" y="1151724"/>
            <a:chExt cx="1371599" cy="548640"/>
          </a:xfrm>
        </p:grpSpPr>
        <p:pic>
          <p:nvPicPr>
            <p:cNvPr id="218" name="Google Shape;218;p8"/>
            <p:cNvPicPr preferRelativeResize="0"/>
            <p:nvPr/>
          </p:nvPicPr>
          <p:blipFill rotWithShape="1">
            <a:blip r:embed="rId7">
              <a:alphaModFix/>
            </a:blip>
            <a:srcRect/>
            <a:stretch/>
          </p:blipFill>
          <p:spPr>
            <a:xfrm>
              <a:off x="4189588" y="1151724"/>
              <a:ext cx="1371599" cy="548640"/>
            </a:xfrm>
            <a:prstGeom prst="rect">
              <a:avLst/>
            </a:prstGeom>
            <a:noFill/>
            <a:ln>
              <a:noFill/>
            </a:ln>
          </p:spPr>
        </p:pic>
        <p:sp>
          <p:nvSpPr>
            <p:cNvPr id="219" name="Google Shape;219;p8"/>
            <p:cNvSpPr txBox="1"/>
            <p:nvPr/>
          </p:nvSpPr>
          <p:spPr>
            <a:xfrm>
              <a:off x="4718375" y="1197075"/>
              <a:ext cx="448800" cy="369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000000"/>
                  </a:solidFill>
                  <a:latin typeface="Arial"/>
                  <a:ea typeface="Arial"/>
                  <a:cs typeface="Arial"/>
                  <a:sym typeface="Arial"/>
                </a:rPr>
                <a:t>1</a:t>
              </a:r>
              <a:endParaRPr sz="1200" b="0" i="0" u="none" strike="noStrike" cap="none">
                <a:solidFill>
                  <a:srgbClr val="000000"/>
                </a:solidFill>
                <a:latin typeface="Arial"/>
                <a:ea typeface="Arial"/>
                <a:cs typeface="Arial"/>
                <a:sym typeface="Arial"/>
              </a:endParaRPr>
            </a:p>
          </p:txBody>
        </p:sp>
      </p:grpSp>
      <p:grpSp>
        <p:nvGrpSpPr>
          <p:cNvPr id="220" name="Google Shape;220;p8"/>
          <p:cNvGrpSpPr/>
          <p:nvPr/>
        </p:nvGrpSpPr>
        <p:grpSpPr>
          <a:xfrm>
            <a:off x="6553375" y="3325549"/>
            <a:ext cx="1371599" cy="548640"/>
            <a:chOff x="4189588" y="1151724"/>
            <a:chExt cx="1371599" cy="548640"/>
          </a:xfrm>
        </p:grpSpPr>
        <p:pic>
          <p:nvPicPr>
            <p:cNvPr id="221" name="Google Shape;221;p8"/>
            <p:cNvPicPr preferRelativeResize="0"/>
            <p:nvPr/>
          </p:nvPicPr>
          <p:blipFill rotWithShape="1">
            <a:blip r:embed="rId7">
              <a:alphaModFix/>
            </a:blip>
            <a:srcRect/>
            <a:stretch/>
          </p:blipFill>
          <p:spPr>
            <a:xfrm>
              <a:off x="4189588" y="1151724"/>
              <a:ext cx="1371599" cy="548640"/>
            </a:xfrm>
            <a:prstGeom prst="rect">
              <a:avLst/>
            </a:prstGeom>
            <a:noFill/>
            <a:ln>
              <a:noFill/>
            </a:ln>
          </p:spPr>
        </p:pic>
        <p:sp>
          <p:nvSpPr>
            <p:cNvPr id="222" name="Google Shape;222;p8"/>
            <p:cNvSpPr txBox="1"/>
            <p:nvPr/>
          </p:nvSpPr>
          <p:spPr>
            <a:xfrm>
              <a:off x="4718375" y="1197075"/>
              <a:ext cx="448800" cy="369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000000"/>
                  </a:solidFill>
                  <a:latin typeface="Arial"/>
                  <a:ea typeface="Arial"/>
                  <a:cs typeface="Arial"/>
                  <a:sym typeface="Arial"/>
                </a:rPr>
                <a:t>1</a:t>
              </a:r>
              <a:endParaRPr sz="1200" b="0" i="0" u="none" strike="noStrike" cap="none">
                <a:solidFill>
                  <a:srgbClr val="000000"/>
                </a:solidFill>
                <a:latin typeface="Arial"/>
                <a:ea typeface="Arial"/>
                <a:cs typeface="Arial"/>
                <a:sym typeface="Arial"/>
              </a:endParaRPr>
            </a:p>
          </p:txBody>
        </p:sp>
      </p:grpSp>
      <p:grpSp>
        <p:nvGrpSpPr>
          <p:cNvPr id="223" name="Google Shape;223;p8"/>
          <p:cNvGrpSpPr/>
          <p:nvPr/>
        </p:nvGrpSpPr>
        <p:grpSpPr>
          <a:xfrm>
            <a:off x="6508500" y="2228249"/>
            <a:ext cx="1371599" cy="548640"/>
            <a:chOff x="4189588" y="1151724"/>
            <a:chExt cx="1371599" cy="548640"/>
          </a:xfrm>
        </p:grpSpPr>
        <p:pic>
          <p:nvPicPr>
            <p:cNvPr id="224" name="Google Shape;224;p8"/>
            <p:cNvPicPr preferRelativeResize="0"/>
            <p:nvPr/>
          </p:nvPicPr>
          <p:blipFill rotWithShape="1">
            <a:blip r:embed="rId7">
              <a:alphaModFix/>
            </a:blip>
            <a:srcRect/>
            <a:stretch/>
          </p:blipFill>
          <p:spPr>
            <a:xfrm>
              <a:off x="4189588" y="1151724"/>
              <a:ext cx="1371599" cy="548640"/>
            </a:xfrm>
            <a:prstGeom prst="rect">
              <a:avLst/>
            </a:prstGeom>
            <a:noFill/>
            <a:ln>
              <a:noFill/>
            </a:ln>
          </p:spPr>
        </p:pic>
        <p:sp>
          <p:nvSpPr>
            <p:cNvPr id="225" name="Google Shape;225;p8"/>
            <p:cNvSpPr txBox="1"/>
            <p:nvPr/>
          </p:nvSpPr>
          <p:spPr>
            <a:xfrm>
              <a:off x="4718375" y="1197075"/>
              <a:ext cx="448800" cy="369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000000"/>
                  </a:solidFill>
                  <a:latin typeface="Arial"/>
                  <a:ea typeface="Arial"/>
                  <a:cs typeface="Arial"/>
                  <a:sym typeface="Arial"/>
                </a:rPr>
                <a:t>1</a:t>
              </a:r>
              <a:endParaRPr sz="1200" b="0" i="0" u="none" strike="noStrike" cap="none">
                <a:solidFill>
                  <a:srgbClr val="000000"/>
                </a:solidFill>
                <a:latin typeface="Arial"/>
                <a:ea typeface="Arial"/>
                <a:cs typeface="Arial"/>
                <a:sym typeface="Arial"/>
              </a:endParaRPr>
            </a:p>
          </p:txBody>
        </p:sp>
      </p:grpSp>
      <p:sp>
        <p:nvSpPr>
          <p:cNvPr id="226" name="Google Shape;226;p8"/>
          <p:cNvSpPr txBox="1"/>
          <p:nvPr/>
        </p:nvSpPr>
        <p:spPr>
          <a:xfrm>
            <a:off x="3416913" y="3889175"/>
            <a:ext cx="2460900" cy="615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chemeClr val="dk1"/>
                </a:solidFill>
                <a:highlight>
                  <a:srgbClr val="FFFFFF"/>
                </a:highlight>
                <a:latin typeface="Arial"/>
                <a:ea typeface="Arial"/>
                <a:cs typeface="Arial"/>
                <a:sym typeface="Arial"/>
              </a:rPr>
              <a:t>There is an extra block that is not needed in the solution.</a:t>
            </a:r>
            <a:endParaRPr sz="1400" b="0" i="0" u="none" strike="noStrike" cap="none">
              <a:solidFill>
                <a:srgbClr val="000000"/>
              </a:solidFill>
              <a:latin typeface="Arial"/>
              <a:ea typeface="Arial"/>
              <a:cs typeface="Arial"/>
              <a:sym typeface="Arial"/>
            </a:endParaRPr>
          </a:p>
        </p:txBody>
      </p:sp>
      <p:pic>
        <p:nvPicPr>
          <p:cNvPr id="227" name="Google Shape;227;p8"/>
          <p:cNvPicPr preferRelativeResize="0"/>
          <p:nvPr/>
        </p:nvPicPr>
        <p:blipFill rotWithShape="1">
          <a:blip r:embed="rId8">
            <a:alphaModFix/>
          </a:blip>
          <a:srcRect/>
          <a:stretch/>
        </p:blipFill>
        <p:spPr>
          <a:xfrm>
            <a:off x="2861068" y="3987900"/>
            <a:ext cx="615580" cy="615600"/>
          </a:xfrm>
          <a:prstGeom prst="rect">
            <a:avLst/>
          </a:prstGeom>
          <a:noFill/>
          <a:ln>
            <a:noFill/>
          </a:ln>
        </p:spPr>
      </p:pic>
      <p:pic>
        <p:nvPicPr>
          <p:cNvPr id="228" name="Google Shape;228;p8"/>
          <p:cNvPicPr preferRelativeResize="0"/>
          <p:nvPr/>
        </p:nvPicPr>
        <p:blipFill rotWithShape="1">
          <a:blip r:embed="rId9">
            <a:alphaModFix/>
          </a:blip>
          <a:srcRect/>
          <a:stretch/>
        </p:blipFill>
        <p:spPr>
          <a:xfrm>
            <a:off x="1391850" y="2688403"/>
            <a:ext cx="380994" cy="285750"/>
          </a:xfrm>
          <a:prstGeom prst="rect">
            <a:avLst/>
          </a:prstGeom>
          <a:noFill/>
          <a:ln>
            <a:noFill/>
          </a:ln>
        </p:spPr>
      </p:pic>
      <p:pic>
        <p:nvPicPr>
          <p:cNvPr id="229" name="Google Shape;229;p8"/>
          <p:cNvPicPr preferRelativeResize="0"/>
          <p:nvPr/>
        </p:nvPicPr>
        <p:blipFill rotWithShape="1">
          <a:blip r:embed="rId10">
            <a:alphaModFix/>
          </a:blip>
          <a:srcRect/>
          <a:stretch/>
        </p:blipFill>
        <p:spPr>
          <a:xfrm>
            <a:off x="705500" y="1977880"/>
            <a:ext cx="285750" cy="285750"/>
          </a:xfrm>
          <a:prstGeom prst="rect">
            <a:avLst/>
          </a:prstGeom>
          <a:noFill/>
          <a:ln>
            <a:noFill/>
          </a:ln>
        </p:spPr>
      </p:pic>
      <p:grpSp>
        <p:nvGrpSpPr>
          <p:cNvPr id="230" name="Google Shape;230;p8"/>
          <p:cNvGrpSpPr/>
          <p:nvPr/>
        </p:nvGrpSpPr>
        <p:grpSpPr>
          <a:xfrm>
            <a:off x="6583800" y="3905774"/>
            <a:ext cx="1371599" cy="548640"/>
            <a:chOff x="4189588" y="1151724"/>
            <a:chExt cx="1371599" cy="548640"/>
          </a:xfrm>
        </p:grpSpPr>
        <p:pic>
          <p:nvPicPr>
            <p:cNvPr id="231" name="Google Shape;231;p8"/>
            <p:cNvPicPr preferRelativeResize="0"/>
            <p:nvPr/>
          </p:nvPicPr>
          <p:blipFill rotWithShape="1">
            <a:blip r:embed="rId7">
              <a:alphaModFix/>
            </a:blip>
            <a:srcRect/>
            <a:stretch/>
          </p:blipFill>
          <p:spPr>
            <a:xfrm>
              <a:off x="4189588" y="1151724"/>
              <a:ext cx="1371599" cy="548640"/>
            </a:xfrm>
            <a:prstGeom prst="rect">
              <a:avLst/>
            </a:prstGeom>
            <a:noFill/>
            <a:ln>
              <a:noFill/>
            </a:ln>
          </p:spPr>
        </p:pic>
        <p:sp>
          <p:nvSpPr>
            <p:cNvPr id="232" name="Google Shape;232;p8"/>
            <p:cNvSpPr txBox="1"/>
            <p:nvPr/>
          </p:nvSpPr>
          <p:spPr>
            <a:xfrm>
              <a:off x="4718375" y="1197075"/>
              <a:ext cx="448800" cy="369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000000"/>
                  </a:solidFill>
                  <a:latin typeface="Arial"/>
                  <a:ea typeface="Arial"/>
                  <a:cs typeface="Arial"/>
                  <a:sym typeface="Arial"/>
                </a:rPr>
                <a:t>1</a:t>
              </a:r>
              <a:endParaRPr sz="1200" b="0" i="0" u="none" strike="noStrike" cap="none">
                <a:solidFill>
                  <a:srgbClr val="000000"/>
                </a:solidFill>
                <a:latin typeface="Arial"/>
                <a:ea typeface="Arial"/>
                <a:cs typeface="Arial"/>
                <a:sym typeface="Arial"/>
              </a:endParaRPr>
            </a:p>
          </p:txBody>
        </p:sp>
      </p:grpSp>
      <p:sp>
        <p:nvSpPr>
          <p:cNvPr id="233" name="Google Shape;233;p8"/>
          <p:cNvSpPr txBox="1"/>
          <p:nvPr/>
        </p:nvSpPr>
        <p:spPr>
          <a:xfrm>
            <a:off x="346375" y="3099950"/>
            <a:ext cx="2113200" cy="323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 sz="900" b="0" i="0" u="none" strike="noStrike" cap="none">
                <a:solidFill>
                  <a:srgbClr val="201F1E"/>
                </a:solidFill>
                <a:highlight>
                  <a:srgbClr val="FFFFFF"/>
                </a:highlight>
                <a:latin typeface="Arial"/>
                <a:ea typeface="Arial"/>
                <a:cs typeface="Arial"/>
                <a:sym typeface="Arial"/>
              </a:rPr>
              <a:t>Each square equals to a single step</a:t>
            </a:r>
            <a:endParaRPr sz="1200" b="0" i="0" u="none" strike="noStrike" cap="none">
              <a:solidFill>
                <a:srgbClr val="000000"/>
              </a:solidFill>
              <a:latin typeface="Arial"/>
              <a:ea typeface="Arial"/>
              <a:cs typeface="Arial"/>
              <a:sym typeface="Arial"/>
            </a:endParaRPr>
          </a:p>
        </p:txBody>
      </p:sp>
      <p:pic>
        <p:nvPicPr>
          <p:cNvPr id="234" name="Google Shape;234;p8"/>
          <p:cNvPicPr preferRelativeResize="0"/>
          <p:nvPr/>
        </p:nvPicPr>
        <p:blipFill rotWithShape="1">
          <a:blip r:embed="rId8">
            <a:alphaModFix/>
          </a:blip>
          <a:srcRect/>
          <a:stretch/>
        </p:blipFill>
        <p:spPr>
          <a:xfrm>
            <a:off x="138796" y="3118613"/>
            <a:ext cx="285750" cy="28576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9"/>
          <p:cNvSpPr txBox="1">
            <a:spLocks noGrp="1"/>
          </p:cNvSpPr>
          <p:nvPr>
            <p:ph type="title"/>
          </p:nvPr>
        </p:nvSpPr>
        <p:spPr>
          <a:xfrm>
            <a:off x="311700" y="210050"/>
            <a:ext cx="8520600" cy="572700"/>
          </a:xfrm>
          <a:prstGeom prst="rect">
            <a:avLst/>
          </a:prstGeom>
          <a:noFill/>
          <a:ln>
            <a:noFill/>
          </a:ln>
        </p:spPr>
        <p:txBody>
          <a:bodyPr spcFirstLastPara="1" wrap="square" lIns="91425" tIns="91425" rIns="91425" bIns="91425" anchor="t" anchorCtr="0">
            <a:normAutofit/>
          </a:bodyPr>
          <a:lstStyle/>
          <a:p>
            <a:pPr marL="0" lvl="0" indent="0" algn="just" rtl="0">
              <a:lnSpc>
                <a:spcPct val="100000"/>
              </a:lnSpc>
              <a:spcBef>
                <a:spcPts val="0"/>
              </a:spcBef>
              <a:spcAft>
                <a:spcPts val="0"/>
              </a:spcAft>
              <a:buClr>
                <a:schemeClr val="dk1"/>
              </a:buClr>
              <a:buSzPts val="1100"/>
              <a:buFont typeface="Arial"/>
              <a:buNone/>
            </a:pPr>
            <a:r>
              <a:rPr lang="en" sz="1400">
                <a:highlight>
                  <a:schemeClr val="lt1"/>
                </a:highlight>
              </a:rPr>
              <a:t>Put the blocks in the correct order to help the dog find the first aid box.</a:t>
            </a:r>
            <a:endParaRPr/>
          </a:p>
        </p:txBody>
      </p:sp>
      <p:graphicFrame>
        <p:nvGraphicFramePr>
          <p:cNvPr id="240" name="Google Shape;240;p9"/>
          <p:cNvGraphicFramePr/>
          <p:nvPr/>
        </p:nvGraphicFramePr>
        <p:xfrm>
          <a:off x="311700" y="1574500"/>
          <a:ext cx="3000000" cy="3000000"/>
        </p:xfrm>
        <a:graphic>
          <a:graphicData uri="http://schemas.openxmlformats.org/drawingml/2006/table">
            <a:tbl>
              <a:tblPr bandRow="1" bandCol="1">
                <a:noFill/>
                <a:tableStyleId>{8A8C5BC4-314E-459E-B662-134237CA1200}</a:tableStyleId>
              </a:tblPr>
              <a:tblGrid>
                <a:gridCol w="360050">
                  <a:extLst>
                    <a:ext uri="{9D8B030D-6E8A-4147-A177-3AD203B41FA5}">
                      <a16:colId xmlns:a16="http://schemas.microsoft.com/office/drawing/2014/main" val="20000"/>
                    </a:ext>
                  </a:extLst>
                </a:gridCol>
                <a:gridCol w="360050">
                  <a:extLst>
                    <a:ext uri="{9D8B030D-6E8A-4147-A177-3AD203B41FA5}">
                      <a16:colId xmlns:a16="http://schemas.microsoft.com/office/drawing/2014/main" val="20001"/>
                    </a:ext>
                  </a:extLst>
                </a:gridCol>
                <a:gridCol w="360050">
                  <a:extLst>
                    <a:ext uri="{9D8B030D-6E8A-4147-A177-3AD203B41FA5}">
                      <a16:colId xmlns:a16="http://schemas.microsoft.com/office/drawing/2014/main" val="20002"/>
                    </a:ext>
                  </a:extLst>
                </a:gridCol>
                <a:gridCol w="360050">
                  <a:extLst>
                    <a:ext uri="{9D8B030D-6E8A-4147-A177-3AD203B41FA5}">
                      <a16:colId xmlns:a16="http://schemas.microsoft.com/office/drawing/2014/main" val="20003"/>
                    </a:ext>
                  </a:extLst>
                </a:gridCol>
                <a:gridCol w="360050">
                  <a:extLst>
                    <a:ext uri="{9D8B030D-6E8A-4147-A177-3AD203B41FA5}">
                      <a16:colId xmlns:a16="http://schemas.microsoft.com/office/drawing/2014/main" val="20004"/>
                    </a:ext>
                  </a:extLst>
                </a:gridCol>
                <a:gridCol w="360050">
                  <a:extLst>
                    <a:ext uri="{9D8B030D-6E8A-4147-A177-3AD203B41FA5}">
                      <a16:colId xmlns:a16="http://schemas.microsoft.com/office/drawing/2014/main" val="20005"/>
                    </a:ext>
                  </a:extLst>
                </a:gridCol>
              </a:tblGrid>
              <a:tr h="360050">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solidFill>
                      <a:srgbClr val="000000"/>
                    </a:solidFill>
                  </a:tcPr>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solidFill>
                      <a:srgbClr val="000000"/>
                    </a:solidFill>
                  </a:tcPr>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solidFill>
                      <a:srgbClr val="000000"/>
                    </a:solidFill>
                  </a:tcPr>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solidFill>
                      <a:srgbClr val="000000"/>
                    </a:solidFill>
                  </a:tcPr>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solidFill>
                      <a:srgbClr val="000000"/>
                    </a:solidFill>
                  </a:tcPr>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solidFill>
                      <a:srgbClr val="201F1E"/>
                    </a:solidFill>
                  </a:tcPr>
                </a:tc>
                <a:extLst>
                  <a:ext uri="{0D108BD9-81ED-4DB2-BD59-A6C34878D82A}">
                    <a16:rowId xmlns:a16="http://schemas.microsoft.com/office/drawing/2014/main" val="10000"/>
                  </a:ext>
                </a:extLst>
              </a:tr>
              <a:tr h="360050">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solidFill>
                      <a:srgbClr val="000000"/>
                    </a:solidFill>
                  </a:tcPr>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solidFill>
                      <a:srgbClr val="201F1E"/>
                    </a:solidFill>
                  </a:tcPr>
                </a:tc>
                <a:extLst>
                  <a:ext uri="{0D108BD9-81ED-4DB2-BD59-A6C34878D82A}">
                    <a16:rowId xmlns:a16="http://schemas.microsoft.com/office/drawing/2014/main" val="10001"/>
                  </a:ext>
                </a:extLst>
              </a:tr>
              <a:tr h="360050">
                <a:tc>
                  <a:txBody>
                    <a:bodyPr/>
                    <a:lstStyle/>
                    <a:p>
                      <a:pPr marL="0" marR="0" lvl="0" indent="0" algn="just" rtl="0">
                        <a:lnSpc>
                          <a:spcPct val="100000"/>
                        </a:lnSpc>
                        <a:spcBef>
                          <a:spcPts val="0"/>
                        </a:spcBef>
                        <a:spcAft>
                          <a:spcPts val="0"/>
                        </a:spcAft>
                        <a:buClr>
                          <a:srgbClr val="000000"/>
                        </a:buClr>
                        <a:buSzPts val="1400"/>
                        <a:buFont typeface="Arial"/>
                        <a:buNone/>
                      </a:pPr>
                      <a:r>
                        <a:rPr lang="en" sz="1400" u="none" strike="noStrike" cap="none"/>
                        <a:t> </a:t>
                      </a:r>
                      <a:endParaRPr sz="1400" u="none" strike="noStrike" cap="none"/>
                    </a:p>
                  </a:txBody>
                  <a:tcPr marL="68575" marR="68575" marT="0" marB="0">
                    <a:solidFill>
                      <a:srgbClr val="000000"/>
                    </a:solidFill>
                  </a:tcPr>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solidFill>
                      <a:srgbClr val="000000"/>
                    </a:solidFill>
                  </a:tcPr>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extLst>
                  <a:ext uri="{0D108BD9-81ED-4DB2-BD59-A6C34878D82A}">
                    <a16:rowId xmlns:a16="http://schemas.microsoft.com/office/drawing/2014/main" val="10002"/>
                  </a:ext>
                </a:extLst>
              </a:tr>
              <a:tr h="360050">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solidFill>
                      <a:srgbClr val="000000"/>
                    </a:solidFill>
                  </a:tcPr>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solidFill>
                      <a:srgbClr val="000000"/>
                    </a:solidFill>
                  </a:tcPr>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tc>
                  <a:txBody>
                    <a:bodyPr/>
                    <a:lstStyle/>
                    <a:p>
                      <a:pPr marL="0" marR="0" lvl="0" indent="0" algn="just" rtl="0">
                        <a:lnSpc>
                          <a:spcPct val="100000"/>
                        </a:lnSpc>
                        <a:spcBef>
                          <a:spcPts val="0"/>
                        </a:spcBef>
                        <a:spcAft>
                          <a:spcPts val="0"/>
                        </a:spcAft>
                        <a:buClr>
                          <a:srgbClr val="000000"/>
                        </a:buClr>
                        <a:buSzPts val="1400"/>
                        <a:buFont typeface="Arial"/>
                        <a:buNone/>
                      </a:pPr>
                      <a:endParaRPr sz="1400" u="none" strike="noStrike" cap="none"/>
                    </a:p>
                  </a:txBody>
                  <a:tcPr marL="68575" marR="68575" marT="0" marB="0"/>
                </a:tc>
                <a:extLst>
                  <a:ext uri="{0D108BD9-81ED-4DB2-BD59-A6C34878D82A}">
                    <a16:rowId xmlns:a16="http://schemas.microsoft.com/office/drawing/2014/main" val="10003"/>
                  </a:ext>
                </a:extLst>
              </a:tr>
            </a:tbl>
          </a:graphicData>
        </a:graphic>
      </p:graphicFrame>
      <p:cxnSp>
        <p:nvCxnSpPr>
          <p:cNvPr id="241" name="Google Shape;241;p9"/>
          <p:cNvCxnSpPr/>
          <p:nvPr/>
        </p:nvCxnSpPr>
        <p:spPr>
          <a:xfrm>
            <a:off x="2747725" y="842650"/>
            <a:ext cx="43500" cy="4050300"/>
          </a:xfrm>
          <a:prstGeom prst="straightConnector1">
            <a:avLst/>
          </a:prstGeom>
          <a:noFill/>
          <a:ln w="9525" cap="flat" cmpd="sng">
            <a:solidFill>
              <a:srgbClr val="595959"/>
            </a:solidFill>
            <a:prstDash val="solid"/>
            <a:round/>
            <a:headEnd type="none" w="sm" len="sm"/>
            <a:tailEnd type="none" w="sm" len="sm"/>
          </a:ln>
        </p:spPr>
      </p:cxnSp>
      <p:cxnSp>
        <p:nvCxnSpPr>
          <p:cNvPr id="242" name="Google Shape;242;p9"/>
          <p:cNvCxnSpPr/>
          <p:nvPr/>
        </p:nvCxnSpPr>
        <p:spPr>
          <a:xfrm>
            <a:off x="5776050" y="842650"/>
            <a:ext cx="43500" cy="4050300"/>
          </a:xfrm>
          <a:prstGeom prst="straightConnector1">
            <a:avLst/>
          </a:prstGeom>
          <a:noFill/>
          <a:ln w="9525" cap="flat" cmpd="sng">
            <a:solidFill>
              <a:srgbClr val="595959"/>
            </a:solidFill>
            <a:prstDash val="solid"/>
            <a:round/>
            <a:headEnd type="none" w="sm" len="sm"/>
            <a:tailEnd type="none" w="sm" len="sm"/>
          </a:ln>
        </p:spPr>
      </p:cxnSp>
      <p:sp>
        <p:nvSpPr>
          <p:cNvPr id="243" name="Google Shape;243;p9"/>
          <p:cNvSpPr txBox="1"/>
          <p:nvPr/>
        </p:nvSpPr>
        <p:spPr>
          <a:xfrm>
            <a:off x="323950" y="3365800"/>
            <a:ext cx="2113200" cy="1262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 sz="1400" b="0" i="0" u="none" strike="noStrike" cap="none">
                <a:solidFill>
                  <a:schemeClr val="dk1"/>
                </a:solidFill>
                <a:highlight>
                  <a:srgbClr val="FFFFFF"/>
                </a:highlight>
                <a:latin typeface="Arial"/>
                <a:ea typeface="Arial"/>
                <a:cs typeface="Arial"/>
                <a:sym typeface="Arial"/>
              </a:rPr>
              <a:t>Drag the blocks from the middle column to the right column to solve the puzzle.</a:t>
            </a:r>
            <a:endParaRPr sz="1400" b="0" i="0" u="none" strike="noStrike" cap="none">
              <a:solidFill>
                <a:schemeClr val="dk1"/>
              </a:solidFill>
              <a:highlight>
                <a:schemeClr val="lt1"/>
              </a:highlight>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44" name="Google Shape;244;p9"/>
          <p:cNvPicPr preferRelativeResize="0"/>
          <p:nvPr/>
        </p:nvPicPr>
        <p:blipFill rotWithShape="1">
          <a:blip r:embed="rId3">
            <a:alphaModFix/>
          </a:blip>
          <a:srcRect/>
          <a:stretch/>
        </p:blipFill>
        <p:spPr>
          <a:xfrm>
            <a:off x="6463975" y="666349"/>
            <a:ext cx="1370950" cy="548640"/>
          </a:xfrm>
          <a:prstGeom prst="rect">
            <a:avLst/>
          </a:prstGeom>
          <a:noFill/>
          <a:ln>
            <a:noFill/>
          </a:ln>
        </p:spPr>
      </p:pic>
      <p:grpSp>
        <p:nvGrpSpPr>
          <p:cNvPr id="245" name="Google Shape;245;p9"/>
          <p:cNvGrpSpPr/>
          <p:nvPr/>
        </p:nvGrpSpPr>
        <p:grpSpPr>
          <a:xfrm>
            <a:off x="6508500" y="1812737"/>
            <a:ext cx="1371600" cy="548640"/>
            <a:chOff x="4189600" y="1934550"/>
            <a:chExt cx="1371600" cy="548640"/>
          </a:xfrm>
        </p:grpSpPr>
        <p:pic>
          <p:nvPicPr>
            <p:cNvPr id="246" name="Google Shape;246;p9"/>
            <p:cNvPicPr preferRelativeResize="0"/>
            <p:nvPr/>
          </p:nvPicPr>
          <p:blipFill rotWithShape="1">
            <a:blip r:embed="rId4">
              <a:alphaModFix/>
            </a:blip>
            <a:srcRect/>
            <a:stretch/>
          </p:blipFill>
          <p:spPr>
            <a:xfrm>
              <a:off x="4189600" y="1934550"/>
              <a:ext cx="1371600" cy="548640"/>
            </a:xfrm>
            <a:prstGeom prst="rect">
              <a:avLst/>
            </a:prstGeom>
            <a:noFill/>
            <a:ln>
              <a:noFill/>
            </a:ln>
          </p:spPr>
        </p:pic>
        <p:pic>
          <p:nvPicPr>
            <p:cNvPr id="247" name="Google Shape;247;p9"/>
            <p:cNvPicPr preferRelativeResize="0"/>
            <p:nvPr/>
          </p:nvPicPr>
          <p:blipFill rotWithShape="1">
            <a:blip r:embed="rId5">
              <a:alphaModFix/>
            </a:blip>
            <a:srcRect/>
            <a:stretch/>
          </p:blipFill>
          <p:spPr>
            <a:xfrm>
              <a:off x="4457700" y="2094587"/>
              <a:ext cx="228600" cy="228600"/>
            </a:xfrm>
            <a:prstGeom prst="rect">
              <a:avLst/>
            </a:prstGeom>
            <a:noFill/>
            <a:ln>
              <a:noFill/>
            </a:ln>
          </p:spPr>
        </p:pic>
        <p:sp>
          <p:nvSpPr>
            <p:cNvPr id="248" name="Google Shape;248;p9"/>
            <p:cNvSpPr txBox="1"/>
            <p:nvPr/>
          </p:nvSpPr>
          <p:spPr>
            <a:xfrm>
              <a:off x="4686300" y="2008850"/>
              <a:ext cx="448800" cy="369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000000"/>
                  </a:solidFill>
                  <a:latin typeface="Arial"/>
                  <a:ea typeface="Arial"/>
                  <a:cs typeface="Arial"/>
                  <a:sym typeface="Arial"/>
                </a:rPr>
                <a:t>90</a:t>
              </a:r>
              <a:endParaRPr sz="1200" b="0" i="0" u="none" strike="noStrike" cap="none">
                <a:solidFill>
                  <a:srgbClr val="000000"/>
                </a:solidFill>
                <a:latin typeface="Arial"/>
                <a:ea typeface="Arial"/>
                <a:cs typeface="Arial"/>
                <a:sym typeface="Arial"/>
              </a:endParaRPr>
            </a:p>
          </p:txBody>
        </p:sp>
      </p:grpSp>
      <p:grpSp>
        <p:nvGrpSpPr>
          <p:cNvPr id="249" name="Google Shape;249;p9"/>
          <p:cNvGrpSpPr/>
          <p:nvPr/>
        </p:nvGrpSpPr>
        <p:grpSpPr>
          <a:xfrm>
            <a:off x="6508500" y="1264074"/>
            <a:ext cx="1371599" cy="548640"/>
            <a:chOff x="4189588" y="1151724"/>
            <a:chExt cx="1371599" cy="548640"/>
          </a:xfrm>
        </p:grpSpPr>
        <p:pic>
          <p:nvPicPr>
            <p:cNvPr id="250" name="Google Shape;250;p9"/>
            <p:cNvPicPr preferRelativeResize="0"/>
            <p:nvPr/>
          </p:nvPicPr>
          <p:blipFill rotWithShape="1">
            <a:blip r:embed="rId6">
              <a:alphaModFix/>
            </a:blip>
            <a:srcRect/>
            <a:stretch/>
          </p:blipFill>
          <p:spPr>
            <a:xfrm>
              <a:off x="4189588" y="1151724"/>
              <a:ext cx="1371599" cy="548640"/>
            </a:xfrm>
            <a:prstGeom prst="rect">
              <a:avLst/>
            </a:prstGeom>
            <a:noFill/>
            <a:ln>
              <a:noFill/>
            </a:ln>
          </p:spPr>
        </p:pic>
        <p:sp>
          <p:nvSpPr>
            <p:cNvPr id="251" name="Google Shape;251;p9"/>
            <p:cNvSpPr txBox="1"/>
            <p:nvPr/>
          </p:nvSpPr>
          <p:spPr>
            <a:xfrm>
              <a:off x="4718375" y="1197075"/>
              <a:ext cx="448800" cy="369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000000"/>
                  </a:solidFill>
                  <a:latin typeface="Arial"/>
                  <a:ea typeface="Arial"/>
                  <a:cs typeface="Arial"/>
                  <a:sym typeface="Arial"/>
                </a:rPr>
                <a:t>1</a:t>
              </a:r>
              <a:endParaRPr sz="1200" b="0" i="0" u="none" strike="noStrike" cap="none">
                <a:solidFill>
                  <a:srgbClr val="000000"/>
                </a:solidFill>
                <a:latin typeface="Arial"/>
                <a:ea typeface="Arial"/>
                <a:cs typeface="Arial"/>
                <a:sym typeface="Arial"/>
              </a:endParaRPr>
            </a:p>
          </p:txBody>
        </p:sp>
      </p:grpSp>
      <p:grpSp>
        <p:nvGrpSpPr>
          <p:cNvPr id="252" name="Google Shape;252;p9"/>
          <p:cNvGrpSpPr/>
          <p:nvPr/>
        </p:nvGrpSpPr>
        <p:grpSpPr>
          <a:xfrm>
            <a:off x="6508500" y="4445174"/>
            <a:ext cx="1371599" cy="548640"/>
            <a:chOff x="4189588" y="1151724"/>
            <a:chExt cx="1371599" cy="548640"/>
          </a:xfrm>
        </p:grpSpPr>
        <p:pic>
          <p:nvPicPr>
            <p:cNvPr id="253" name="Google Shape;253;p9"/>
            <p:cNvPicPr preferRelativeResize="0"/>
            <p:nvPr/>
          </p:nvPicPr>
          <p:blipFill rotWithShape="1">
            <a:blip r:embed="rId6">
              <a:alphaModFix/>
            </a:blip>
            <a:srcRect/>
            <a:stretch/>
          </p:blipFill>
          <p:spPr>
            <a:xfrm>
              <a:off x="4189588" y="1151724"/>
              <a:ext cx="1371599" cy="548640"/>
            </a:xfrm>
            <a:prstGeom prst="rect">
              <a:avLst/>
            </a:prstGeom>
            <a:noFill/>
            <a:ln>
              <a:noFill/>
            </a:ln>
          </p:spPr>
        </p:pic>
        <p:sp>
          <p:nvSpPr>
            <p:cNvPr id="254" name="Google Shape;254;p9"/>
            <p:cNvSpPr txBox="1"/>
            <p:nvPr/>
          </p:nvSpPr>
          <p:spPr>
            <a:xfrm>
              <a:off x="4718375" y="1197075"/>
              <a:ext cx="448800" cy="369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000000"/>
                  </a:solidFill>
                  <a:latin typeface="Arial"/>
                  <a:ea typeface="Arial"/>
                  <a:cs typeface="Arial"/>
                  <a:sym typeface="Arial"/>
                </a:rPr>
                <a:t>1</a:t>
              </a:r>
              <a:endParaRPr sz="1200" b="0" i="0" u="none" strike="noStrike" cap="none">
                <a:solidFill>
                  <a:srgbClr val="000000"/>
                </a:solidFill>
                <a:latin typeface="Arial"/>
                <a:ea typeface="Arial"/>
                <a:cs typeface="Arial"/>
                <a:sym typeface="Arial"/>
              </a:endParaRPr>
            </a:p>
          </p:txBody>
        </p:sp>
      </p:grpSp>
      <p:grpSp>
        <p:nvGrpSpPr>
          <p:cNvPr id="255" name="Google Shape;255;p9"/>
          <p:cNvGrpSpPr/>
          <p:nvPr/>
        </p:nvGrpSpPr>
        <p:grpSpPr>
          <a:xfrm>
            <a:off x="6508500" y="2361374"/>
            <a:ext cx="1371599" cy="548640"/>
            <a:chOff x="4189588" y="1151724"/>
            <a:chExt cx="1371599" cy="548640"/>
          </a:xfrm>
        </p:grpSpPr>
        <p:pic>
          <p:nvPicPr>
            <p:cNvPr id="256" name="Google Shape;256;p9"/>
            <p:cNvPicPr preferRelativeResize="0"/>
            <p:nvPr/>
          </p:nvPicPr>
          <p:blipFill rotWithShape="1">
            <a:blip r:embed="rId6">
              <a:alphaModFix/>
            </a:blip>
            <a:srcRect/>
            <a:stretch/>
          </p:blipFill>
          <p:spPr>
            <a:xfrm>
              <a:off x="4189588" y="1151724"/>
              <a:ext cx="1371599" cy="548640"/>
            </a:xfrm>
            <a:prstGeom prst="rect">
              <a:avLst/>
            </a:prstGeom>
            <a:noFill/>
            <a:ln>
              <a:noFill/>
            </a:ln>
          </p:spPr>
        </p:pic>
        <p:sp>
          <p:nvSpPr>
            <p:cNvPr id="257" name="Google Shape;257;p9"/>
            <p:cNvSpPr txBox="1"/>
            <p:nvPr/>
          </p:nvSpPr>
          <p:spPr>
            <a:xfrm>
              <a:off x="4718375" y="1197075"/>
              <a:ext cx="448800" cy="369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000000"/>
                  </a:solidFill>
                  <a:latin typeface="Arial"/>
                  <a:ea typeface="Arial"/>
                  <a:cs typeface="Arial"/>
                  <a:sym typeface="Arial"/>
                </a:rPr>
                <a:t>1</a:t>
              </a:r>
              <a:endParaRPr sz="1200" b="0" i="0" u="none" strike="noStrike" cap="none">
                <a:solidFill>
                  <a:srgbClr val="000000"/>
                </a:solidFill>
                <a:latin typeface="Arial"/>
                <a:ea typeface="Arial"/>
                <a:cs typeface="Arial"/>
                <a:sym typeface="Arial"/>
              </a:endParaRPr>
            </a:p>
          </p:txBody>
        </p:sp>
      </p:grpSp>
      <p:grpSp>
        <p:nvGrpSpPr>
          <p:cNvPr id="258" name="Google Shape;258;p9"/>
          <p:cNvGrpSpPr/>
          <p:nvPr/>
        </p:nvGrpSpPr>
        <p:grpSpPr>
          <a:xfrm>
            <a:off x="6508500" y="3423049"/>
            <a:ext cx="1371599" cy="548640"/>
            <a:chOff x="4189588" y="1151724"/>
            <a:chExt cx="1371599" cy="548640"/>
          </a:xfrm>
        </p:grpSpPr>
        <p:pic>
          <p:nvPicPr>
            <p:cNvPr id="259" name="Google Shape;259;p9"/>
            <p:cNvPicPr preferRelativeResize="0"/>
            <p:nvPr/>
          </p:nvPicPr>
          <p:blipFill rotWithShape="1">
            <a:blip r:embed="rId6">
              <a:alphaModFix/>
            </a:blip>
            <a:srcRect/>
            <a:stretch/>
          </p:blipFill>
          <p:spPr>
            <a:xfrm>
              <a:off x="4189588" y="1151724"/>
              <a:ext cx="1371599" cy="548640"/>
            </a:xfrm>
            <a:prstGeom prst="rect">
              <a:avLst/>
            </a:prstGeom>
            <a:noFill/>
            <a:ln>
              <a:noFill/>
            </a:ln>
          </p:spPr>
        </p:pic>
        <p:sp>
          <p:nvSpPr>
            <p:cNvPr id="260" name="Google Shape;260;p9"/>
            <p:cNvSpPr txBox="1"/>
            <p:nvPr/>
          </p:nvSpPr>
          <p:spPr>
            <a:xfrm>
              <a:off x="4718375" y="1197075"/>
              <a:ext cx="448800" cy="369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000000"/>
                  </a:solidFill>
                  <a:latin typeface="Arial"/>
                  <a:ea typeface="Arial"/>
                  <a:cs typeface="Arial"/>
                  <a:sym typeface="Arial"/>
                </a:rPr>
                <a:t>1</a:t>
              </a:r>
              <a:endParaRPr sz="1200" b="0" i="0" u="none" strike="noStrike" cap="none">
                <a:solidFill>
                  <a:srgbClr val="000000"/>
                </a:solidFill>
                <a:latin typeface="Arial"/>
                <a:ea typeface="Arial"/>
                <a:cs typeface="Arial"/>
                <a:sym typeface="Arial"/>
              </a:endParaRPr>
            </a:p>
          </p:txBody>
        </p:sp>
      </p:grpSp>
      <p:grpSp>
        <p:nvGrpSpPr>
          <p:cNvPr id="261" name="Google Shape;261;p9"/>
          <p:cNvGrpSpPr/>
          <p:nvPr/>
        </p:nvGrpSpPr>
        <p:grpSpPr>
          <a:xfrm>
            <a:off x="6508512" y="2910025"/>
            <a:ext cx="1371600" cy="548640"/>
            <a:chOff x="4189600" y="2593475"/>
            <a:chExt cx="1371600" cy="548640"/>
          </a:xfrm>
        </p:grpSpPr>
        <p:grpSp>
          <p:nvGrpSpPr>
            <p:cNvPr id="262" name="Google Shape;262;p9"/>
            <p:cNvGrpSpPr/>
            <p:nvPr/>
          </p:nvGrpSpPr>
          <p:grpSpPr>
            <a:xfrm>
              <a:off x="4189600" y="2593475"/>
              <a:ext cx="1371600" cy="548640"/>
              <a:chOff x="4189600" y="1934550"/>
              <a:chExt cx="1371600" cy="548640"/>
            </a:xfrm>
          </p:grpSpPr>
          <p:pic>
            <p:nvPicPr>
              <p:cNvPr id="263" name="Google Shape;263;p9"/>
              <p:cNvPicPr preferRelativeResize="0"/>
              <p:nvPr/>
            </p:nvPicPr>
            <p:blipFill rotWithShape="1">
              <a:blip r:embed="rId4">
                <a:alphaModFix/>
              </a:blip>
              <a:srcRect/>
              <a:stretch/>
            </p:blipFill>
            <p:spPr>
              <a:xfrm>
                <a:off x="4189600" y="1934550"/>
                <a:ext cx="1371600" cy="548640"/>
              </a:xfrm>
              <a:prstGeom prst="rect">
                <a:avLst/>
              </a:prstGeom>
              <a:noFill/>
              <a:ln>
                <a:noFill/>
              </a:ln>
            </p:spPr>
          </p:pic>
          <p:pic>
            <p:nvPicPr>
              <p:cNvPr id="264" name="Google Shape;264;p9"/>
              <p:cNvPicPr preferRelativeResize="0"/>
              <p:nvPr/>
            </p:nvPicPr>
            <p:blipFill rotWithShape="1">
              <a:blip r:embed="rId5">
                <a:alphaModFix/>
              </a:blip>
              <a:srcRect/>
              <a:stretch/>
            </p:blipFill>
            <p:spPr>
              <a:xfrm>
                <a:off x="4457700" y="2094587"/>
                <a:ext cx="228600" cy="228600"/>
              </a:xfrm>
              <a:prstGeom prst="rect">
                <a:avLst/>
              </a:prstGeom>
              <a:noFill/>
              <a:ln>
                <a:noFill/>
              </a:ln>
            </p:spPr>
          </p:pic>
          <p:sp>
            <p:nvSpPr>
              <p:cNvPr id="265" name="Google Shape;265;p9"/>
              <p:cNvSpPr txBox="1"/>
              <p:nvPr/>
            </p:nvSpPr>
            <p:spPr>
              <a:xfrm>
                <a:off x="4686300" y="2008850"/>
                <a:ext cx="448800" cy="369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000000"/>
                    </a:solidFill>
                    <a:latin typeface="Arial"/>
                    <a:ea typeface="Arial"/>
                    <a:cs typeface="Arial"/>
                    <a:sym typeface="Arial"/>
                  </a:rPr>
                  <a:t>90</a:t>
                </a:r>
                <a:endParaRPr sz="1200" b="0" i="0" u="none" strike="noStrike" cap="none">
                  <a:solidFill>
                    <a:srgbClr val="000000"/>
                  </a:solidFill>
                  <a:latin typeface="Arial"/>
                  <a:ea typeface="Arial"/>
                  <a:cs typeface="Arial"/>
                  <a:sym typeface="Arial"/>
                </a:endParaRPr>
              </a:p>
            </p:txBody>
          </p:sp>
        </p:grpSp>
        <p:pic>
          <p:nvPicPr>
            <p:cNvPr id="266" name="Google Shape;266;p9"/>
            <p:cNvPicPr preferRelativeResize="0"/>
            <p:nvPr/>
          </p:nvPicPr>
          <p:blipFill rotWithShape="1">
            <a:blip r:embed="rId7">
              <a:alphaModFix/>
            </a:blip>
            <a:srcRect/>
            <a:stretch/>
          </p:blipFill>
          <p:spPr>
            <a:xfrm>
              <a:off x="4501325" y="2753489"/>
              <a:ext cx="228600" cy="228600"/>
            </a:xfrm>
            <a:prstGeom prst="rect">
              <a:avLst/>
            </a:prstGeom>
            <a:noFill/>
            <a:ln>
              <a:noFill/>
            </a:ln>
          </p:spPr>
        </p:pic>
      </p:grpSp>
      <p:grpSp>
        <p:nvGrpSpPr>
          <p:cNvPr id="267" name="Google Shape;267;p9"/>
          <p:cNvGrpSpPr/>
          <p:nvPr/>
        </p:nvGrpSpPr>
        <p:grpSpPr>
          <a:xfrm>
            <a:off x="2900037" y="3462150"/>
            <a:ext cx="1371600" cy="548640"/>
            <a:chOff x="4189600" y="2593475"/>
            <a:chExt cx="1371600" cy="548640"/>
          </a:xfrm>
        </p:grpSpPr>
        <p:grpSp>
          <p:nvGrpSpPr>
            <p:cNvPr id="268" name="Google Shape;268;p9"/>
            <p:cNvGrpSpPr/>
            <p:nvPr/>
          </p:nvGrpSpPr>
          <p:grpSpPr>
            <a:xfrm>
              <a:off x="4189600" y="2593475"/>
              <a:ext cx="1371600" cy="548640"/>
              <a:chOff x="4189600" y="1934550"/>
              <a:chExt cx="1371600" cy="548640"/>
            </a:xfrm>
          </p:grpSpPr>
          <p:pic>
            <p:nvPicPr>
              <p:cNvPr id="269" name="Google Shape;269;p9"/>
              <p:cNvPicPr preferRelativeResize="0"/>
              <p:nvPr/>
            </p:nvPicPr>
            <p:blipFill rotWithShape="1">
              <a:blip r:embed="rId4">
                <a:alphaModFix/>
              </a:blip>
              <a:srcRect/>
              <a:stretch/>
            </p:blipFill>
            <p:spPr>
              <a:xfrm>
                <a:off x="4189600" y="1934550"/>
                <a:ext cx="1371600" cy="548640"/>
              </a:xfrm>
              <a:prstGeom prst="rect">
                <a:avLst/>
              </a:prstGeom>
              <a:noFill/>
              <a:ln>
                <a:noFill/>
              </a:ln>
            </p:spPr>
          </p:pic>
          <p:pic>
            <p:nvPicPr>
              <p:cNvPr id="270" name="Google Shape;270;p9"/>
              <p:cNvPicPr preferRelativeResize="0"/>
              <p:nvPr/>
            </p:nvPicPr>
            <p:blipFill rotWithShape="1">
              <a:blip r:embed="rId5">
                <a:alphaModFix/>
              </a:blip>
              <a:srcRect/>
              <a:stretch/>
            </p:blipFill>
            <p:spPr>
              <a:xfrm>
                <a:off x="4457700" y="2094587"/>
                <a:ext cx="228600" cy="228600"/>
              </a:xfrm>
              <a:prstGeom prst="rect">
                <a:avLst/>
              </a:prstGeom>
              <a:noFill/>
              <a:ln>
                <a:noFill/>
              </a:ln>
            </p:spPr>
          </p:pic>
          <p:sp>
            <p:nvSpPr>
              <p:cNvPr id="271" name="Google Shape;271;p9"/>
              <p:cNvSpPr txBox="1"/>
              <p:nvPr/>
            </p:nvSpPr>
            <p:spPr>
              <a:xfrm>
                <a:off x="4686300" y="2008850"/>
                <a:ext cx="448800" cy="369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000000"/>
                    </a:solidFill>
                    <a:latin typeface="Arial"/>
                    <a:ea typeface="Arial"/>
                    <a:cs typeface="Arial"/>
                    <a:sym typeface="Arial"/>
                  </a:rPr>
                  <a:t>90</a:t>
                </a:r>
                <a:endParaRPr sz="1200" b="0" i="0" u="none" strike="noStrike" cap="none">
                  <a:solidFill>
                    <a:srgbClr val="000000"/>
                  </a:solidFill>
                  <a:latin typeface="Arial"/>
                  <a:ea typeface="Arial"/>
                  <a:cs typeface="Arial"/>
                  <a:sym typeface="Arial"/>
                </a:endParaRPr>
              </a:p>
            </p:txBody>
          </p:sp>
        </p:grpSp>
        <p:pic>
          <p:nvPicPr>
            <p:cNvPr id="272" name="Google Shape;272;p9"/>
            <p:cNvPicPr preferRelativeResize="0"/>
            <p:nvPr/>
          </p:nvPicPr>
          <p:blipFill rotWithShape="1">
            <a:blip r:embed="rId7">
              <a:alphaModFix/>
            </a:blip>
            <a:srcRect/>
            <a:stretch/>
          </p:blipFill>
          <p:spPr>
            <a:xfrm>
              <a:off x="4501325" y="2753489"/>
              <a:ext cx="228600" cy="228600"/>
            </a:xfrm>
            <a:prstGeom prst="rect">
              <a:avLst/>
            </a:prstGeom>
            <a:noFill/>
            <a:ln>
              <a:noFill/>
            </a:ln>
          </p:spPr>
        </p:pic>
      </p:grpSp>
      <p:pic>
        <p:nvPicPr>
          <p:cNvPr id="273" name="Google Shape;273;p9"/>
          <p:cNvPicPr preferRelativeResize="0"/>
          <p:nvPr/>
        </p:nvPicPr>
        <p:blipFill rotWithShape="1">
          <a:blip r:embed="rId8">
            <a:alphaModFix/>
          </a:blip>
          <a:srcRect/>
          <a:stretch/>
        </p:blipFill>
        <p:spPr>
          <a:xfrm>
            <a:off x="705500" y="1977880"/>
            <a:ext cx="285750" cy="285750"/>
          </a:xfrm>
          <a:prstGeom prst="rect">
            <a:avLst/>
          </a:prstGeom>
          <a:noFill/>
          <a:ln>
            <a:noFill/>
          </a:ln>
        </p:spPr>
      </p:pic>
      <p:pic>
        <p:nvPicPr>
          <p:cNvPr id="274" name="Google Shape;274;p9"/>
          <p:cNvPicPr preferRelativeResize="0"/>
          <p:nvPr/>
        </p:nvPicPr>
        <p:blipFill rotWithShape="1">
          <a:blip r:embed="rId9">
            <a:alphaModFix/>
          </a:blip>
          <a:srcRect/>
          <a:stretch/>
        </p:blipFill>
        <p:spPr>
          <a:xfrm>
            <a:off x="2111950" y="2294603"/>
            <a:ext cx="380994" cy="285750"/>
          </a:xfrm>
          <a:prstGeom prst="rect">
            <a:avLst/>
          </a:prstGeom>
          <a:noFill/>
          <a:ln>
            <a:noFill/>
          </a:ln>
        </p:spPr>
      </p:pic>
      <p:sp>
        <p:nvSpPr>
          <p:cNvPr id="275" name="Google Shape;275;p9"/>
          <p:cNvSpPr txBox="1"/>
          <p:nvPr/>
        </p:nvSpPr>
        <p:spPr>
          <a:xfrm>
            <a:off x="4672600" y="2580350"/>
            <a:ext cx="1021500" cy="1908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There are extra blocks that are not needed in a correct solution.</a:t>
            </a:r>
            <a:endParaRPr sz="1400" b="0" i="0" u="none" strike="noStrike" cap="none">
              <a:solidFill>
                <a:srgbClr val="000000"/>
              </a:solidFill>
              <a:latin typeface="Arial"/>
              <a:ea typeface="Arial"/>
              <a:cs typeface="Arial"/>
              <a:sym typeface="Arial"/>
            </a:endParaRPr>
          </a:p>
        </p:txBody>
      </p:sp>
      <p:pic>
        <p:nvPicPr>
          <p:cNvPr id="276" name="Google Shape;276;p9"/>
          <p:cNvPicPr preferRelativeResize="0"/>
          <p:nvPr/>
        </p:nvPicPr>
        <p:blipFill rotWithShape="1">
          <a:blip r:embed="rId10">
            <a:alphaModFix/>
          </a:blip>
          <a:srcRect/>
          <a:stretch/>
        </p:blipFill>
        <p:spPr>
          <a:xfrm>
            <a:off x="4380421" y="2649038"/>
            <a:ext cx="285750" cy="285761"/>
          </a:xfrm>
          <a:prstGeom prst="rect">
            <a:avLst/>
          </a:prstGeom>
          <a:noFill/>
          <a:ln>
            <a:noFill/>
          </a:ln>
        </p:spPr>
      </p:pic>
      <p:sp>
        <p:nvSpPr>
          <p:cNvPr id="277" name="Google Shape;277;p9"/>
          <p:cNvSpPr txBox="1"/>
          <p:nvPr/>
        </p:nvSpPr>
        <p:spPr>
          <a:xfrm>
            <a:off x="346375" y="3099950"/>
            <a:ext cx="2113200" cy="323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 sz="900" b="0" i="0" u="none" strike="noStrike" cap="none">
                <a:solidFill>
                  <a:srgbClr val="201F1E"/>
                </a:solidFill>
                <a:highlight>
                  <a:srgbClr val="FFFFFF"/>
                </a:highlight>
                <a:latin typeface="Arial"/>
                <a:ea typeface="Arial"/>
                <a:cs typeface="Arial"/>
                <a:sym typeface="Arial"/>
              </a:rPr>
              <a:t>Each square equals to a single step</a:t>
            </a:r>
            <a:endParaRPr sz="1200" b="0" i="0" u="none" strike="noStrike" cap="none">
              <a:solidFill>
                <a:srgbClr val="000000"/>
              </a:solidFill>
              <a:latin typeface="Arial"/>
              <a:ea typeface="Arial"/>
              <a:cs typeface="Arial"/>
              <a:sym typeface="Arial"/>
            </a:endParaRPr>
          </a:p>
        </p:txBody>
      </p:sp>
      <p:pic>
        <p:nvPicPr>
          <p:cNvPr id="278" name="Google Shape;278;p9"/>
          <p:cNvPicPr preferRelativeResize="0"/>
          <p:nvPr/>
        </p:nvPicPr>
        <p:blipFill rotWithShape="1">
          <a:blip r:embed="rId10">
            <a:alphaModFix/>
          </a:blip>
          <a:srcRect/>
          <a:stretch/>
        </p:blipFill>
        <p:spPr>
          <a:xfrm>
            <a:off x="138796" y="3118613"/>
            <a:ext cx="285750" cy="285761"/>
          </a:xfrm>
          <a:prstGeom prst="rect">
            <a:avLst/>
          </a:prstGeom>
          <a:noFill/>
          <a:ln>
            <a:noFill/>
          </a:ln>
        </p:spPr>
      </p:pic>
      <p:grpSp>
        <p:nvGrpSpPr>
          <p:cNvPr id="279" name="Google Shape;279;p9"/>
          <p:cNvGrpSpPr/>
          <p:nvPr/>
        </p:nvGrpSpPr>
        <p:grpSpPr>
          <a:xfrm>
            <a:off x="2869075" y="4176074"/>
            <a:ext cx="1371599" cy="548640"/>
            <a:chOff x="4189588" y="1151724"/>
            <a:chExt cx="1371599" cy="548640"/>
          </a:xfrm>
        </p:grpSpPr>
        <p:pic>
          <p:nvPicPr>
            <p:cNvPr id="280" name="Google Shape;280;p9"/>
            <p:cNvPicPr preferRelativeResize="0"/>
            <p:nvPr/>
          </p:nvPicPr>
          <p:blipFill rotWithShape="1">
            <a:blip r:embed="rId6">
              <a:alphaModFix/>
            </a:blip>
            <a:srcRect/>
            <a:stretch/>
          </p:blipFill>
          <p:spPr>
            <a:xfrm>
              <a:off x="4189588" y="1151724"/>
              <a:ext cx="1371599" cy="548640"/>
            </a:xfrm>
            <a:prstGeom prst="rect">
              <a:avLst/>
            </a:prstGeom>
            <a:noFill/>
            <a:ln>
              <a:noFill/>
            </a:ln>
          </p:spPr>
        </p:pic>
        <p:sp>
          <p:nvSpPr>
            <p:cNvPr id="281" name="Google Shape;281;p9"/>
            <p:cNvSpPr txBox="1"/>
            <p:nvPr/>
          </p:nvSpPr>
          <p:spPr>
            <a:xfrm>
              <a:off x="4718375" y="1197075"/>
              <a:ext cx="448800" cy="369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000000"/>
                  </a:solidFill>
                  <a:latin typeface="Arial"/>
                  <a:ea typeface="Arial"/>
                  <a:cs typeface="Arial"/>
                  <a:sym typeface="Arial"/>
                </a:rPr>
                <a:t>1</a:t>
              </a:r>
              <a:endParaRPr sz="1200" b="0" i="0" u="none" strike="noStrike" cap="none">
                <a:solidFill>
                  <a:srgbClr val="000000"/>
                </a:solidFill>
                <a:latin typeface="Arial"/>
                <a:ea typeface="Arial"/>
                <a:cs typeface="Arial"/>
                <a:sym typeface="Arial"/>
              </a:endParaRPr>
            </a:p>
          </p:txBody>
        </p:sp>
      </p:grpSp>
      <p:grpSp>
        <p:nvGrpSpPr>
          <p:cNvPr id="282" name="Google Shape;282;p9"/>
          <p:cNvGrpSpPr/>
          <p:nvPr/>
        </p:nvGrpSpPr>
        <p:grpSpPr>
          <a:xfrm>
            <a:off x="6508500" y="3940299"/>
            <a:ext cx="1371599" cy="548640"/>
            <a:chOff x="4189588" y="1151724"/>
            <a:chExt cx="1371599" cy="548640"/>
          </a:xfrm>
        </p:grpSpPr>
        <p:pic>
          <p:nvPicPr>
            <p:cNvPr id="283" name="Google Shape;283;p9"/>
            <p:cNvPicPr preferRelativeResize="0"/>
            <p:nvPr/>
          </p:nvPicPr>
          <p:blipFill rotWithShape="1">
            <a:blip r:embed="rId6">
              <a:alphaModFix/>
            </a:blip>
            <a:srcRect/>
            <a:stretch/>
          </p:blipFill>
          <p:spPr>
            <a:xfrm>
              <a:off x="4189588" y="1151724"/>
              <a:ext cx="1371599" cy="548640"/>
            </a:xfrm>
            <a:prstGeom prst="rect">
              <a:avLst/>
            </a:prstGeom>
            <a:noFill/>
            <a:ln>
              <a:noFill/>
            </a:ln>
          </p:spPr>
        </p:pic>
        <p:sp>
          <p:nvSpPr>
            <p:cNvPr id="284" name="Google Shape;284;p9"/>
            <p:cNvSpPr txBox="1"/>
            <p:nvPr/>
          </p:nvSpPr>
          <p:spPr>
            <a:xfrm>
              <a:off x="4718375" y="1197075"/>
              <a:ext cx="448800" cy="369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000000"/>
                  </a:solidFill>
                  <a:latin typeface="Arial"/>
                  <a:ea typeface="Arial"/>
                  <a:cs typeface="Arial"/>
                  <a:sym typeface="Arial"/>
                </a:rPr>
                <a:t>1</a:t>
              </a:r>
              <a:endParaRPr sz="1200" b="0" i="0" u="none" strike="noStrike" cap="none">
                <a:solidFill>
                  <a:srgbClr val="000000"/>
                </a:solidFill>
                <a:latin typeface="Arial"/>
                <a:ea typeface="Arial"/>
                <a:cs typeface="Arial"/>
                <a:sym typeface="Arial"/>
              </a:endParaRPr>
            </a:p>
          </p:txBody>
        </p:sp>
      </p:grpSp>
    </p:spTree>
  </p:cSld>
  <p:clrMapOvr>
    <a:masterClrMapping/>
  </p:clrMapOvr>
</p:sld>
</file>

<file path=ppt/theme/theme1.xml><?xml version="1.0" encoding="utf-8"?>
<a:theme xmlns:a="http://schemas.openxmlformats.org/drawingml/2006/main" name="Gameday">
  <a:themeElements>
    <a:clrScheme name="Gameday">
      <a:dk1>
        <a:srgbClr val="4285F4"/>
      </a:dk1>
      <a:lt1>
        <a:srgbClr val="FFFFFF"/>
      </a:lt1>
      <a:dk2>
        <a:srgbClr val="666666"/>
      </a:dk2>
      <a:lt2>
        <a:srgbClr val="D9D9D9"/>
      </a:lt2>
      <a:accent1>
        <a:srgbClr val="455A64"/>
      </a:accent1>
      <a:accent2>
        <a:srgbClr val="607D8B"/>
      </a:accent2>
      <a:accent3>
        <a:srgbClr val="FF5722"/>
      </a:accent3>
      <a:accent4>
        <a:srgbClr val="D84315"/>
      </a:accent4>
      <a:accent5>
        <a:srgbClr val="1C3AA9"/>
      </a:accent5>
      <a:accent6>
        <a:srgbClr val="FFAB40"/>
      </a:accent6>
      <a:hlink>
        <a:srgbClr val="1C3AA9"/>
      </a:hlink>
      <a:folHlink>
        <a:srgbClr val="1C3A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TotalTime>
  <Words>1990</Words>
  <Application>Microsoft Office PowerPoint</Application>
  <PresentationFormat>On-screen Show (16:9)</PresentationFormat>
  <Paragraphs>196</Paragraphs>
  <Slides>30</Slides>
  <Notes>30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30</vt:i4>
      </vt:variant>
    </vt:vector>
  </HeadingPairs>
  <TitlesOfParts>
    <vt:vector size="39" baseType="lpstr">
      <vt:lpstr>Monoton</vt:lpstr>
      <vt:lpstr>Bebas Neue</vt:lpstr>
      <vt:lpstr>Alfa Slab One</vt:lpstr>
      <vt:lpstr>Roboto</vt:lpstr>
      <vt:lpstr>Arial</vt:lpstr>
      <vt:lpstr>Calibri</vt:lpstr>
      <vt:lpstr>Proxima Nova</vt:lpstr>
      <vt:lpstr>Gameday</vt:lpstr>
      <vt:lpstr>Simple Light</vt:lpstr>
      <vt:lpstr>Unit 2, lesson 1</vt:lpstr>
      <vt:lpstr>Summary and Standards</vt:lpstr>
      <vt:lpstr>Materials and resources needed for this lesson:</vt:lpstr>
      <vt:lpstr>Review: Sequence puzzles</vt:lpstr>
      <vt:lpstr>Great Job!</vt:lpstr>
      <vt:lpstr>Put the blocks in the correct order to help the dog find the first aid box.</vt:lpstr>
      <vt:lpstr>Put the blocks in the correct order to help the dog find the first aid box.</vt:lpstr>
      <vt:lpstr>Put the blocks in the correct order to help the dog find the first aid box.</vt:lpstr>
      <vt:lpstr>Put the blocks in the correct order to help the dog find the first aid box.</vt:lpstr>
      <vt:lpstr>Abstraction</vt:lpstr>
      <vt:lpstr>abstraction (Ab-Strac-SHUN) is identifying what is important and leaving out information we do not need.   </vt:lpstr>
      <vt:lpstr>PowerPoint Presentation</vt:lpstr>
      <vt:lpstr>PowerPoint Presentation</vt:lpstr>
      <vt:lpstr>PowerPoint Presentation</vt:lpstr>
      <vt:lpstr>PowerPoint Presentation</vt:lpstr>
      <vt:lpstr>PowerPoint Presentation</vt:lpstr>
      <vt:lpstr>PowerPoint Presentation</vt:lpstr>
      <vt:lpstr>Independent practice </vt:lpstr>
      <vt:lpstr>Pause here to complete your independent practice (15-20 minutes).</vt:lpstr>
      <vt:lpstr>Introducing Scratch sound blocks</vt:lpstr>
      <vt:lpstr>Introducing Scratch Sound blocks</vt:lpstr>
      <vt:lpstr>Sound blocks</vt:lpstr>
      <vt:lpstr>Sound Blocks:</vt:lpstr>
      <vt:lpstr>Sound Blocks: Do I need to choose, upload, or record a sound? </vt:lpstr>
      <vt:lpstr>Sound Blocks: Do I need to choose, upload, or record a sound? </vt:lpstr>
      <vt:lpstr>Your turn: Practice Using Scratch sound blocks </vt:lpstr>
      <vt:lpstr>Pause to Work in Scratch</vt:lpstr>
      <vt:lpstr>Sharing your Scratch creation to Your Teacher’s studio</vt:lpstr>
      <vt:lpstr>Here is an optional video to learn how to share your project in Scratch.</vt:lpstr>
      <vt:lpstr>Scratch Checklist   I logged into scratch I shared my project I added my project to my teacher’s studio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2, lesson 1</dc:title>
  <cp:lastModifiedBy>Qi Si</cp:lastModifiedBy>
  <cp:revision>2</cp:revision>
  <dcterms:modified xsi:type="dcterms:W3CDTF">2023-10-24T19:10:57Z</dcterms:modified>
</cp:coreProperties>
</file>