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Lst>
  <p:sldSz cy="5143500" cx="9144000"/>
  <p:notesSz cx="6858000" cy="9144000"/>
  <p:embeddedFontLst>
    <p:embeddedFont>
      <p:font typeface="Proxima Nova"/>
      <p:regular r:id="rId71"/>
      <p:bold r:id="rId72"/>
      <p:italic r:id="rId73"/>
      <p:boldItalic r:id="rId74"/>
    </p:embeddedFont>
    <p:embeddedFont>
      <p:font typeface="Roboto"/>
      <p:regular r:id="rId75"/>
      <p:bold r:id="rId76"/>
      <p:italic r:id="rId77"/>
      <p:boldItalic r:id="rId78"/>
    </p:embeddedFont>
    <p:embeddedFont>
      <p:font typeface="Bebas Neue"/>
      <p:regular r:id="rId79"/>
    </p:embeddedFont>
    <p:embeddedFont>
      <p:font typeface="Monoton"/>
      <p:regular r:id="rId80"/>
    </p:embeddedFont>
    <p:embeddedFont>
      <p:font typeface="Oswald"/>
      <p:regular r:id="rId81"/>
      <p:bold r:id="rId82"/>
    </p:embeddedFont>
    <p:embeddedFont>
      <p:font typeface="Alfa Slab One"/>
      <p:regular r:id="rId8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GoogleSlidesCustomDataVersion2">
      <go:slidesCustomData xmlns:go="http://customooxmlschemas.google.com/" r:id="rId84" roundtripDataSignature="AMtx7mjqFW5UJnec9jwB9GFHeUIjx03xo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84" Type="http://customschemas.google.com/relationships/presentationmetadata" Target="metadata"/><Relationship Id="rId83" Type="http://schemas.openxmlformats.org/officeDocument/2006/relationships/font" Target="fonts/AlfaSlabOne-regular.fntdata"/><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80" Type="http://schemas.openxmlformats.org/officeDocument/2006/relationships/font" Target="fonts/Monoton-regular.fntdata"/><Relationship Id="rId82" Type="http://schemas.openxmlformats.org/officeDocument/2006/relationships/font" Target="fonts/Oswald-bold.fntdata"/><Relationship Id="rId81" Type="http://schemas.openxmlformats.org/officeDocument/2006/relationships/font" Target="fonts/Oswald-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font" Target="fonts/ProximaNova-italic.fntdata"/><Relationship Id="rId72" Type="http://schemas.openxmlformats.org/officeDocument/2006/relationships/font" Target="fonts/ProximaNova-bold.fntdata"/><Relationship Id="rId31" Type="http://schemas.openxmlformats.org/officeDocument/2006/relationships/slide" Target="slides/slide26.xml"/><Relationship Id="rId75" Type="http://schemas.openxmlformats.org/officeDocument/2006/relationships/font" Target="fonts/Roboto-regular.fntdata"/><Relationship Id="rId30" Type="http://schemas.openxmlformats.org/officeDocument/2006/relationships/slide" Target="slides/slide25.xml"/><Relationship Id="rId74" Type="http://schemas.openxmlformats.org/officeDocument/2006/relationships/font" Target="fonts/ProximaNova-boldItalic.fntdata"/><Relationship Id="rId33" Type="http://schemas.openxmlformats.org/officeDocument/2006/relationships/slide" Target="slides/slide28.xml"/><Relationship Id="rId77" Type="http://schemas.openxmlformats.org/officeDocument/2006/relationships/font" Target="fonts/Roboto-italic.fntdata"/><Relationship Id="rId32" Type="http://schemas.openxmlformats.org/officeDocument/2006/relationships/slide" Target="slides/slide27.xml"/><Relationship Id="rId76" Type="http://schemas.openxmlformats.org/officeDocument/2006/relationships/font" Target="fonts/Roboto-bold.fntdata"/><Relationship Id="rId35" Type="http://schemas.openxmlformats.org/officeDocument/2006/relationships/slide" Target="slides/slide30.xml"/><Relationship Id="rId79" Type="http://schemas.openxmlformats.org/officeDocument/2006/relationships/font" Target="fonts/BebasNeue-regular.fntdata"/><Relationship Id="rId34" Type="http://schemas.openxmlformats.org/officeDocument/2006/relationships/slide" Target="slides/slide29.xml"/><Relationship Id="rId78" Type="http://schemas.openxmlformats.org/officeDocument/2006/relationships/font" Target="fonts/Roboto-boldItalic.fntdata"/><Relationship Id="rId71" Type="http://schemas.openxmlformats.org/officeDocument/2006/relationships/font" Target="fonts/ProximaNova-regular.fntdata"/><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cratch.mit.edu/projects/editor/?tutorial=getStarted&amp;wvideo=rpjvs3v9gj" TargetMode="Externa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dropbox.com/scl/fi/dfzs0syb8j7sbzaz12wzt/Lesson-1-Printable-Scratch-Blocks.docx?dl=0&amp;rlkey=98ajk6zje2r8fuzbbvf6vyqqo" TargetMode="Externa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 name="Shape 52"/>
        <p:cNvGrpSpPr/>
        <p:nvPr/>
      </p:nvGrpSpPr>
      <p:grpSpPr>
        <a:xfrm>
          <a:off x="0" y="0"/>
          <a:ext cx="0" cy="0"/>
          <a:chOff x="0" y="0"/>
          <a:chExt cx="0" cy="0"/>
        </a:xfrm>
      </p:grpSpPr>
      <p:sp>
        <p:nvSpPr>
          <p:cNvPr id="53" name="Google Shape;53;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 name="Google Shape;54;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Hi, everyone, and welcome to our first class on computer science.</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1dc9d82accf_0_6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3" name="Google Shape;123;g1dc9d82accf_0_6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solidFill>
                  <a:schemeClr val="dk1"/>
                </a:solidFill>
              </a:rPr>
              <a:t>Check off learning objectives as the lesson proceeds. </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20390b7c406_1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0" name="Google Shape;130;g20390b7c406_1_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Okay, now that we’ve learned what a computer scientist DOES, let’s learn about how they THINK. Learning about how computer scientists approach problems, helps us see that they are not so different from some of the problem-solving strategies we use every day!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20390b7c406_1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5" name="Google Shape;135;g20390b7c406_1_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There are five main skills that computer scientists use to solve problems. They are often called “computational thinking” skills—an easy way to remember this word is that “computational” sounds a lot like “computer.” Okay the core concepts are: recognizing patterns, using sequencing, creating algorithms decomposing, and abstracting. Dont worry, we will learn how to do all of these!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1dc9d82acc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8" name="Google Shape;148;g1dc9d82accf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Today’s focus is on pattern recognition and sequencing.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20390b7c406_1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1" name="Google Shape;161;g20390b7c406_1_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trike="sngStrike"/>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20390b7c406_1_7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6" name="Google Shape;166;g20390b7c406_1_7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
                <a:solidFill>
                  <a:schemeClr val="dk1"/>
                </a:solidFill>
              </a:rPr>
              <a:t>Today we are going to learn more about how patterns are used in nearly everything we do. A pattern is a thing that repeats, or a repeated way in which something happens. </a:t>
            </a:r>
            <a:endParaRPr>
              <a:solidFill>
                <a:schemeClr val="dk1"/>
              </a:solidFill>
            </a:endParaRPr>
          </a:p>
          <a:p>
            <a:pPr indent="0" lvl="0" marL="0" rtl="0" algn="l">
              <a:lnSpc>
                <a:spcPct val="115000"/>
              </a:lnSpc>
              <a:spcBef>
                <a:spcPts val="0"/>
              </a:spcBef>
              <a:spcAft>
                <a:spcPts val="0"/>
              </a:spcAft>
              <a:buSzPts val="1100"/>
              <a:buNone/>
            </a:pPr>
            <a:r>
              <a:t/>
            </a:r>
            <a:endParaRPr>
              <a:solidFill>
                <a:schemeClr val="dk1"/>
              </a:solidFill>
            </a:endParaRPr>
          </a:p>
          <a:p>
            <a:pPr indent="0" lvl="0" marL="0" rtl="0" algn="l">
              <a:lnSpc>
                <a:spcPct val="115000"/>
              </a:lnSpc>
              <a:spcBef>
                <a:spcPts val="0"/>
              </a:spcBef>
              <a:spcAft>
                <a:spcPts val="0"/>
              </a:spcAft>
              <a:buSzPts val="1100"/>
              <a:buNone/>
            </a:pPr>
            <a:r>
              <a:rPr lang="en">
                <a:solidFill>
                  <a:schemeClr val="dk1"/>
                </a:solidFill>
              </a:rPr>
              <a:t>Patterns can be found in many places in our lives. For example, there are patterns in weather such as seasons, days of the week, months of the year, moon cycle, and patterns on a leaf. [You can provide familiar everyday patterns that YOUR students may be familiar with!]. We even use patterns in our writing. </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20390b7c406_1_8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9" name="Google Shape;179;g20390b7c406_1_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i="1" lang="en">
                <a:solidFill>
                  <a:schemeClr val="dk1"/>
                </a:solidFill>
              </a:rPr>
              <a:t>Read slide</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20390b7c406_1_8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7" name="Google Shape;187;g20390b7c406_1_8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Another new vocabulary word is sequence: it refers to an ordered set of instructions. In order for a pattern to make sense, it must be in the correct sequence.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20390b7c406_1_9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2" name="Google Shape;192;g20390b7c406_1_9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For example, here’s a sequence for making a bowl of cereal. If we did these steps out of order, we would not be happy!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20390b7c406_1_25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3" name="Google Shape;203;g20390b7c406_1_2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Patterns exist everywhere, not just in computer science. There are often many patterns found in writing!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g11f3e8019f6_0_5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 name="Google Shape;64;g11f3e8019f6_0_5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i="1" lang="en">
                <a:solidFill>
                  <a:schemeClr val="dk1"/>
                </a:solidFill>
              </a:rPr>
              <a:t>Optional: Introduce lesson, learning goals, and resources (Slides # 2-4)</a:t>
            </a:r>
            <a:endParaRPr i="1">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rPr lang="en">
                <a:solidFill>
                  <a:schemeClr val="dk1"/>
                </a:solidFill>
              </a:rPr>
              <a:t>Today, we are going to be introduced to what computer science is, and learn some strategies to think like computer scientists! We’ll end on exploring how coding and writing are actually quite similar. Let’s get started! </a:t>
            </a:r>
            <a:endParaRPr>
              <a:solidFill>
                <a:schemeClr val="dk1"/>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20390b7c406_1_25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8" name="Google Shape;208;g20390b7c406_1_2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
                <a:solidFill>
                  <a:schemeClr val="dk1"/>
                </a:solidFill>
              </a:rPr>
              <a:t>Can you think of any patterns you see in books or stories you’ve read? (if needed, prompt students with patterns such as beginning, middle, and end; characters, setting, and plot; etc.)</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20390b7c406_1_27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6" name="Google Shape;226;g20390b7c406_1_27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Read slide and ask students if they can identify a pattern.</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20390b7c406_1_28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2" name="Google Shape;232;g20390b7c406_1_28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i="1" lang="en" sz="1150">
                <a:solidFill>
                  <a:schemeClr val="dk1"/>
                </a:solidFill>
              </a:rPr>
              <a:t>Transition words help us to put our writing in the correct sequence–it’s just as important for human readers as it is for computers!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2069d16d08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9" name="Google Shape;239;g2069d16d088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Read slide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1dc9d82accf_0_6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6" name="Google Shape;246;g1dc9d82accf_0_6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solidFill>
                  <a:schemeClr val="dk1"/>
                </a:solidFill>
              </a:rPr>
              <a:t>Check off learning objectives as the lesson proceeds.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1dc9d82accf_0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3" name="Google Shape;253;g1dc9d82accf_0_1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See, there are many connections between writing and coding. The fact that we use patterns and sequences in both is just the beginning.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1dc9d82accf_0_5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0" name="Google Shape;260;g1dc9d82accf_0_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1050">
                <a:solidFill>
                  <a:srgbClr val="3C4043"/>
                </a:solidFill>
                <a:highlight>
                  <a:schemeClr val="lt1"/>
                </a:highlight>
                <a:latin typeface="Roboto"/>
                <a:ea typeface="Roboto"/>
                <a:cs typeface="Roboto"/>
                <a:sym typeface="Roboto"/>
              </a:rPr>
              <a:t>We can use a program called Scratch to write code and tell our computer what to do. We can use it to creative interactive stories, games, and animations. </a:t>
            </a:r>
            <a:endParaRPr sz="1050">
              <a:solidFill>
                <a:srgbClr val="3C4043"/>
              </a:solidFill>
              <a:highlight>
                <a:schemeClr val="lt1"/>
              </a:highlight>
              <a:latin typeface="Roboto"/>
              <a:ea typeface="Roboto"/>
              <a:cs typeface="Roboto"/>
              <a:sym typeface="Roboto"/>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1dc9d82accf_0_6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1" name="Google Shape;271;g1dc9d82accf_0_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First, let’s learn a little more about Scratch</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457200" rtl="0" algn="l">
              <a:lnSpc>
                <a:spcPct val="115000"/>
              </a:lnSpc>
              <a:spcBef>
                <a:spcPts val="0"/>
              </a:spcBef>
              <a:spcAft>
                <a:spcPts val="0"/>
              </a:spcAft>
              <a:buClr>
                <a:schemeClr val="dk1"/>
              </a:buClr>
              <a:buSzPts val="1100"/>
              <a:buFont typeface="Arial"/>
              <a:buNone/>
            </a:pPr>
            <a:r>
              <a:rPr lang="en" u="sng">
                <a:solidFill>
                  <a:srgbClr val="1C3AA9"/>
                </a:solidFill>
                <a:highlight>
                  <a:schemeClr val="lt1"/>
                </a:highlight>
                <a:latin typeface="Calibri"/>
                <a:ea typeface="Calibri"/>
                <a:cs typeface="Calibri"/>
                <a:sym typeface="Calibri"/>
                <a:hlinkClick r:id="rId2">
                  <a:extLst>
                    <a:ext uri="{A12FA001-AC4F-418D-AE19-62706E023703}">
                      <ahyp:hlinkClr val="tx"/>
                    </a:ext>
                  </a:extLst>
                </a:hlinkClick>
              </a:rPr>
              <a:t>Scratch - Imagine, Program, Share</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1dc9d82accf_0_17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8" name="Google Shape;278;g1dc9d82accf_0_17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rPr lang="en"/>
              <a:t>Before we can start coding in Scratch, we need to review a few things.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1dc9d82accf_0_1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3" name="Google Shape;283;g1dc9d82accf_0_18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These three terms are very important in Scratch. They are: [read slide]</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11f3e8019f6_0_5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 name="Google Shape;72;g11f3e8019f6_0_5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i="1" lang="en">
                <a:solidFill>
                  <a:schemeClr val="dk1"/>
                </a:solidFill>
              </a:rPr>
              <a:t>Optional: Introduce lesson, learning goals, and resources (Slides # 2-4)</a:t>
            </a:r>
            <a:endParaRPr i="1">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rPr lang="en">
                <a:solidFill>
                  <a:schemeClr val="dk1"/>
                </a:solidFill>
              </a:rPr>
              <a:t>Does everyone have their chromebook, internet, and Scratch?</a:t>
            </a:r>
            <a:endParaRPr>
              <a:solidFill>
                <a:schemeClr val="dk1"/>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1dc9d82accf_0_19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5" name="Google Shape;295;g1dc9d82accf_0_19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solidFill>
                  <a:schemeClr val="dk1"/>
                </a:solidFill>
              </a:rPr>
              <a:t>“</a:t>
            </a:r>
            <a:r>
              <a:rPr i="1" lang="en">
                <a:solidFill>
                  <a:schemeClr val="dk1"/>
                </a:solidFill>
              </a:rPr>
              <a:t>Has anyone seen these types of pieces anywhere before? (from warm up) These pieces are actually computer “commands.” </a:t>
            </a:r>
            <a:r>
              <a:rPr b="1" i="1" lang="en">
                <a:solidFill>
                  <a:schemeClr val="dk1"/>
                </a:solidFill>
              </a:rPr>
              <a:t>Command</a:t>
            </a:r>
            <a:r>
              <a:rPr i="1" lang="en">
                <a:solidFill>
                  <a:schemeClr val="dk1"/>
                </a:solidFill>
              </a:rPr>
              <a:t>s tell a person or a computer what to do. </a:t>
            </a:r>
            <a:endParaRPr>
              <a:solidFill>
                <a:schemeClr val="dk1"/>
              </a:solidFill>
              <a:highlight>
                <a:schemeClr val="accent4"/>
              </a:highlight>
            </a:endParaRPr>
          </a:p>
          <a:p>
            <a:pPr indent="0" lvl="0" marL="0" rtl="0" algn="l">
              <a:lnSpc>
                <a:spcPct val="100000"/>
              </a:lnSpc>
              <a:spcBef>
                <a:spcPts val="0"/>
              </a:spcBef>
              <a:spcAft>
                <a:spcPts val="0"/>
              </a:spcAft>
              <a:buSzPts val="1100"/>
              <a:buNone/>
            </a:pPr>
            <a:r>
              <a:t/>
            </a:r>
            <a:endParaRPr>
              <a:solidFill>
                <a:schemeClr val="dk1"/>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1dc9d82accf_0_20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3" name="Google Shape;313;g1dc9d82accf_0_20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sz="1050">
                <a:solidFill>
                  <a:srgbClr val="3C4043"/>
                </a:solidFill>
                <a:highlight>
                  <a:schemeClr val="lt1"/>
                </a:highlight>
                <a:latin typeface="Roboto"/>
                <a:ea typeface="Roboto"/>
                <a:cs typeface="Roboto"/>
                <a:sym typeface="Roboto"/>
              </a:rPr>
              <a:t>Lets look closely at these blocks again and what they say- </a:t>
            </a:r>
            <a:endParaRPr sz="1050">
              <a:solidFill>
                <a:srgbClr val="3C4043"/>
              </a:solidFill>
              <a:highlight>
                <a:schemeClr val="lt1"/>
              </a:highlight>
              <a:latin typeface="Roboto"/>
              <a:ea typeface="Roboto"/>
              <a:cs typeface="Roboto"/>
              <a:sym typeface="Roboto"/>
            </a:endParaRPr>
          </a:p>
          <a:p>
            <a:pPr indent="0" lvl="0" marL="0" rtl="0" algn="l">
              <a:lnSpc>
                <a:spcPct val="100000"/>
              </a:lnSpc>
              <a:spcBef>
                <a:spcPts val="0"/>
              </a:spcBef>
              <a:spcAft>
                <a:spcPts val="0"/>
              </a:spcAft>
              <a:buSzPts val="1100"/>
              <a:buNone/>
            </a:pPr>
            <a:r>
              <a:rPr lang="en" sz="1050">
                <a:solidFill>
                  <a:srgbClr val="3C4043"/>
                </a:solidFill>
                <a:highlight>
                  <a:schemeClr val="lt1"/>
                </a:highlight>
                <a:latin typeface="Roboto"/>
                <a:ea typeface="Roboto"/>
                <a:cs typeface="Roboto"/>
                <a:sym typeface="Roboto"/>
              </a:rPr>
              <a:t>Click "switch,</a:t>
            </a:r>
            <a:endParaRPr sz="1050">
              <a:solidFill>
                <a:srgbClr val="3C4043"/>
              </a:solidFill>
              <a:highlight>
                <a:schemeClr val="lt1"/>
              </a:highlight>
              <a:latin typeface="Roboto"/>
              <a:ea typeface="Roboto"/>
              <a:cs typeface="Roboto"/>
              <a:sym typeface="Roboto"/>
            </a:endParaRPr>
          </a:p>
          <a:p>
            <a:pPr indent="0" lvl="0" marL="0" rtl="0" algn="l">
              <a:lnSpc>
                <a:spcPct val="100000"/>
              </a:lnSpc>
              <a:spcBef>
                <a:spcPts val="0"/>
              </a:spcBef>
              <a:spcAft>
                <a:spcPts val="0"/>
              </a:spcAft>
              <a:buSzPts val="1100"/>
              <a:buNone/>
            </a:pPr>
            <a:r>
              <a:rPr lang="en" sz="1050">
                <a:solidFill>
                  <a:srgbClr val="3C4043"/>
                </a:solidFill>
                <a:highlight>
                  <a:schemeClr val="lt1"/>
                </a:highlight>
                <a:latin typeface="Roboto"/>
                <a:ea typeface="Roboto"/>
                <a:cs typeface="Roboto"/>
                <a:sym typeface="Roboto"/>
              </a:rPr>
              <a:t>Click “think, </a:t>
            </a:r>
            <a:endParaRPr sz="1050">
              <a:solidFill>
                <a:srgbClr val="3C4043"/>
              </a:solidFill>
              <a:highlight>
                <a:schemeClr val="lt1"/>
              </a:highlight>
              <a:latin typeface="Roboto"/>
              <a:ea typeface="Roboto"/>
              <a:cs typeface="Roboto"/>
              <a:sym typeface="Roboto"/>
            </a:endParaRPr>
          </a:p>
          <a:p>
            <a:pPr indent="0" lvl="0" marL="0" rtl="0" algn="l">
              <a:lnSpc>
                <a:spcPct val="100000"/>
              </a:lnSpc>
              <a:spcBef>
                <a:spcPts val="0"/>
              </a:spcBef>
              <a:spcAft>
                <a:spcPts val="0"/>
              </a:spcAft>
              <a:buSzPts val="1100"/>
              <a:buNone/>
            </a:pPr>
            <a:r>
              <a:rPr lang="en" sz="1050">
                <a:solidFill>
                  <a:srgbClr val="3C4043"/>
                </a:solidFill>
                <a:highlight>
                  <a:schemeClr val="lt1"/>
                </a:highlight>
                <a:latin typeface="Roboto"/>
                <a:ea typeface="Roboto"/>
                <a:cs typeface="Roboto"/>
                <a:sym typeface="Roboto"/>
              </a:rPr>
              <a:t>Click “turn</a:t>
            </a:r>
            <a:endParaRPr sz="1050">
              <a:solidFill>
                <a:srgbClr val="3C4043"/>
              </a:solidFill>
              <a:highlight>
                <a:schemeClr val="lt1"/>
              </a:highlight>
              <a:latin typeface="Roboto"/>
              <a:ea typeface="Roboto"/>
              <a:cs typeface="Roboto"/>
              <a:sym typeface="Roboto"/>
            </a:endParaRPr>
          </a:p>
          <a:p>
            <a:pPr indent="0" lvl="0" marL="0" rtl="0" algn="l">
              <a:lnSpc>
                <a:spcPct val="100000"/>
              </a:lnSpc>
              <a:spcBef>
                <a:spcPts val="0"/>
              </a:spcBef>
              <a:spcAft>
                <a:spcPts val="0"/>
              </a:spcAft>
              <a:buSzPts val="1100"/>
              <a:buNone/>
            </a:pPr>
            <a:r>
              <a:rPr lang="en" sz="1050">
                <a:solidFill>
                  <a:srgbClr val="3C4043"/>
                </a:solidFill>
                <a:highlight>
                  <a:schemeClr val="lt1"/>
                </a:highlight>
                <a:latin typeface="Roboto"/>
                <a:ea typeface="Roboto"/>
                <a:cs typeface="Roboto"/>
                <a:sym typeface="Roboto"/>
              </a:rPr>
              <a:t>“these are commands" written in Scratch code, which is the kind we will be working with. </a:t>
            </a:r>
            <a:r>
              <a:rPr lang="en">
                <a:solidFill>
                  <a:schemeClr val="dk1"/>
                </a:solidFill>
              </a:rPr>
              <a:t>We put these commands together in Scratch by snapping the together the blocks so they hook onto each other like puzzle pieces. This allows us to code multiple commands in a single set of instructions. </a:t>
            </a:r>
            <a:endParaRPr>
              <a:solidFill>
                <a:schemeClr val="dk1"/>
              </a:solidFill>
            </a:endParaRPr>
          </a:p>
          <a:p>
            <a:pPr indent="0" lvl="0" marL="0" rtl="0" algn="l">
              <a:lnSpc>
                <a:spcPct val="115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1050">
              <a:solidFill>
                <a:srgbClr val="3C4043"/>
              </a:solidFill>
              <a:highlight>
                <a:srgbClr val="FFFFFF"/>
              </a:highlight>
              <a:latin typeface="Roboto"/>
              <a:ea typeface="Roboto"/>
              <a:cs typeface="Roboto"/>
              <a:sym typeface="Roboto"/>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1dc9d82accf_0_2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4" name="Google Shape;334;g1dc9d82accf_0_2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
                <a:solidFill>
                  <a:schemeClr val="dk1"/>
                </a:solidFill>
              </a:rPr>
              <a:t>For example, </a:t>
            </a:r>
            <a:r>
              <a:rPr lang="en" sz="1050">
                <a:solidFill>
                  <a:srgbClr val="3C4043"/>
                </a:solidFill>
                <a:highlight>
                  <a:schemeClr val="lt1"/>
                </a:highlight>
                <a:latin typeface="Roboto"/>
                <a:ea typeface="Roboto"/>
                <a:cs typeface="Roboto"/>
                <a:sym typeface="Roboto"/>
              </a:rPr>
              <a:t> these Scratch commands have been put in the correct order from top to bottom you have created a sequence of instructions. This would tell the computer to say Hi for 2 seconds then turn right 90 degrees.</a:t>
            </a:r>
            <a:endParaRPr sz="1050">
              <a:solidFill>
                <a:srgbClr val="3C4043"/>
              </a:solidFill>
              <a:highlight>
                <a:schemeClr val="lt1"/>
              </a:highlight>
              <a:latin typeface="Roboto"/>
              <a:ea typeface="Roboto"/>
              <a:cs typeface="Roboto"/>
              <a:sym typeface="Roboto"/>
            </a:endParaRPr>
          </a:p>
          <a:p>
            <a:pPr indent="0" lvl="0" marL="0" rtl="0" algn="l">
              <a:lnSpc>
                <a:spcPct val="115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t/>
            </a:r>
            <a:endParaRPr sz="1050">
              <a:solidFill>
                <a:srgbClr val="3C4043"/>
              </a:solidFill>
              <a:highlight>
                <a:srgbClr val="FFFFFF"/>
              </a:highlight>
              <a:latin typeface="Roboto"/>
              <a:ea typeface="Roboto"/>
              <a:cs typeface="Roboto"/>
              <a:sym typeface="Roboto"/>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2081c4a7cae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5" name="Google Shape;345;g2081c4a7cae_0_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
                <a:solidFill>
                  <a:schemeClr val="dk1"/>
                </a:solidFill>
              </a:rPr>
              <a:t>Guide Students through the main areas of the Scratch page</a:t>
            </a:r>
            <a:endParaRPr/>
          </a:p>
          <a:p>
            <a:pPr indent="0" lvl="0" marL="0" rtl="0" algn="l">
              <a:lnSpc>
                <a:spcPct val="100000"/>
              </a:lnSpc>
              <a:spcBef>
                <a:spcPts val="0"/>
              </a:spcBef>
              <a:spcAft>
                <a:spcPts val="0"/>
              </a:spcAft>
              <a:buSzPts val="1100"/>
              <a:buNone/>
            </a:pPr>
            <a:r>
              <a:rPr lang="en"/>
              <a:t>“When you open Scratch, your screen should look like this.”</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2081c4a7cae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0" name="Google Shape;350;g2081c4a7cae_0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Guide Students through the main areas of the Scratch page</a:t>
            </a:r>
            <a:endParaRPr>
              <a:solidFill>
                <a:schemeClr val="dk1"/>
              </a:solidFill>
            </a:endParaRPr>
          </a:p>
          <a:p>
            <a:pPr indent="0" lvl="0" marL="0" rtl="0" algn="l">
              <a:lnSpc>
                <a:spcPct val="100000"/>
              </a:lnSpc>
              <a:spcBef>
                <a:spcPts val="0"/>
              </a:spcBef>
              <a:spcAft>
                <a:spcPts val="0"/>
              </a:spcAft>
              <a:buSzPts val="1100"/>
              <a:buNone/>
            </a:pPr>
            <a:r>
              <a:rPr lang="en"/>
              <a:t>“This main area in the center of your screen is the script area. This is where you drag you command block and join them to build your algorithm. You will find your command blocks on the left side of the screen and drag them to the center. If you decide that you do not want a certain block, drag it back to the left. We will learn more about this in a moment.”</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2081c4a7cae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7" name="Google Shape;357;g2081c4a7cae_0_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
                <a:solidFill>
                  <a:schemeClr val="dk1"/>
                </a:solidFill>
              </a:rPr>
              <a:t>Introduce and explain to create/add Sprites and Backdrops</a:t>
            </a:r>
            <a:endParaRPr i="1" sz="1150">
              <a:solidFill>
                <a:srgbClr val="4285F4"/>
              </a:solidFill>
            </a:endParaRPr>
          </a:p>
          <a:p>
            <a:pPr indent="0" lvl="0" marL="0" rtl="0" algn="l">
              <a:lnSpc>
                <a:spcPct val="100000"/>
              </a:lnSpc>
              <a:spcBef>
                <a:spcPts val="0"/>
              </a:spcBef>
              <a:spcAft>
                <a:spcPts val="0"/>
              </a:spcAft>
              <a:buSzPts val="1100"/>
              <a:buNone/>
            </a:pPr>
            <a:r>
              <a:rPr lang="en" sz="1150">
                <a:solidFill>
                  <a:schemeClr val="dk1"/>
                </a:solidFill>
              </a:rPr>
              <a:t>“In SCRATCH, an object, author, or character in a story is called a </a:t>
            </a:r>
            <a:r>
              <a:rPr b="1" lang="en" sz="1150">
                <a:solidFill>
                  <a:schemeClr val="dk1"/>
                </a:solidFill>
              </a:rPr>
              <a:t>Sprite. </a:t>
            </a:r>
            <a:r>
              <a:rPr lang="en" sz="1150">
                <a:solidFill>
                  <a:schemeClr val="dk1"/>
                </a:solidFill>
              </a:rPr>
              <a:t>The sprite you can see right now is Scratch the cat. The box here is blue because this is the sprite that is currently being coded. </a:t>
            </a:r>
            <a:r>
              <a:rPr lang="en">
                <a:solidFill>
                  <a:schemeClr val="dk1"/>
                </a:solidFill>
              </a:rPr>
              <a:t>I</a:t>
            </a:r>
            <a:r>
              <a:rPr lang="en"/>
              <a:t>f this box is not blue, you will not be able to add any command blocks for your sprite.”</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2081c4a7cae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4" name="Google Shape;364;g2081c4a7cae_0_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Introduce and explain to create/add Sprites and Backdrops</a:t>
            </a:r>
            <a:endParaRPr i="1" sz="1150">
              <a:solidFill>
                <a:srgbClr val="4285F4"/>
              </a:solidFill>
            </a:endParaRPr>
          </a:p>
          <a:p>
            <a:pPr indent="0" lvl="0" marL="0" rtl="0" algn="l">
              <a:lnSpc>
                <a:spcPct val="115000"/>
              </a:lnSpc>
              <a:spcBef>
                <a:spcPts val="0"/>
              </a:spcBef>
              <a:spcAft>
                <a:spcPts val="0"/>
              </a:spcAft>
              <a:buClr>
                <a:schemeClr val="dk1"/>
              </a:buClr>
              <a:buSzPts val="1100"/>
              <a:buFont typeface="Arial"/>
              <a:buNone/>
            </a:pPr>
            <a:r>
              <a:rPr lang="en" sz="1150">
                <a:solidFill>
                  <a:schemeClr val="dk1"/>
                </a:solidFill>
              </a:rPr>
              <a:t>“If you want to add another sprite or change sprites, you can click here, the small circle with the cat image and plus sign. The new sprites you add will appear in this box. But you can only add code for the sprite that is selected and is in the blue box.”</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2081c4a7cae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1" name="Google Shape;371;g2081c4a7cae_0_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Introduce and explain to create/add Sprites and Backdrops</a:t>
            </a:r>
            <a:endParaRPr i="1" sz="1150">
              <a:solidFill>
                <a:srgbClr val="4285F4"/>
              </a:solidFill>
            </a:endParaRPr>
          </a:p>
          <a:p>
            <a:pPr indent="0" lvl="0" marL="0" rtl="0" algn="l">
              <a:lnSpc>
                <a:spcPct val="100000"/>
              </a:lnSpc>
              <a:spcBef>
                <a:spcPts val="0"/>
              </a:spcBef>
              <a:spcAft>
                <a:spcPts val="0"/>
              </a:spcAft>
              <a:buSzPts val="1100"/>
              <a:buNone/>
            </a:pPr>
            <a:r>
              <a:rPr lang="en"/>
              <a:t>“You can see scratch the cat here on the stage. When you run your code, this is where you can see the action.”</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2081c4a7cae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8" name="Google Shape;378;g2081c4a7cae_0_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Introduce and explain to create/add Sprites and Backdrops</a:t>
            </a:r>
            <a:endParaRPr i="1" sz="1150">
              <a:solidFill>
                <a:srgbClr val="4285F4"/>
              </a:solidFill>
            </a:endParaRPr>
          </a:p>
          <a:p>
            <a:pPr indent="0" lvl="0" marL="0" rtl="0" algn="l">
              <a:lnSpc>
                <a:spcPct val="100000"/>
              </a:lnSpc>
              <a:spcBef>
                <a:spcPts val="0"/>
              </a:spcBef>
              <a:spcAft>
                <a:spcPts val="0"/>
              </a:spcAft>
              <a:buSzPts val="1100"/>
              <a:buNone/>
            </a:pPr>
            <a:r>
              <a:rPr lang="en"/>
              <a:t>“If you want to change your background or your backdrop, as it is called in scratch, you can click here. It looks like a small picture with a plus sign.”</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g2081c4a7cae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5" name="Google Shape;385;g2081c4a7cae_0_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solidFill>
                  <a:schemeClr val="dk1"/>
                </a:solidFill>
              </a:rPr>
              <a:t>Guide Students through the main areas of the Scratch page</a:t>
            </a:r>
            <a:endParaRPr>
              <a:solidFill>
                <a:schemeClr val="dk1"/>
              </a:solidFill>
            </a:endParaRPr>
          </a:p>
          <a:p>
            <a:pPr indent="0" lvl="0" marL="0" rtl="0" algn="l">
              <a:lnSpc>
                <a:spcPct val="100000"/>
              </a:lnSpc>
              <a:spcBef>
                <a:spcPts val="0"/>
              </a:spcBef>
              <a:spcAft>
                <a:spcPts val="0"/>
              </a:spcAft>
              <a:buSzPts val="1100"/>
              <a:buNone/>
            </a:pPr>
            <a:r>
              <a:rPr lang="en"/>
              <a:t>“In the upper left, you can see three different tabs. Code, Costumes, Sounds. Choose the code tab to build code from command blocks. Choose the costumes tab to change how your sprite looks. Or you can add new sounds to sprites here.”</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11ada4b8e4d_0_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2" name="Google Shape;82;g11ada4b8e4d_0_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i="1" lang="en">
                <a:solidFill>
                  <a:schemeClr val="dk1"/>
                </a:solidFill>
              </a:rPr>
              <a:t>Optional: Introduce lesson, learning goals, and resources (Slides # 2-4)</a:t>
            </a:r>
            <a:endParaRPr i="1">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rPr lang="en">
                <a:solidFill>
                  <a:schemeClr val="dk1"/>
                </a:solidFill>
              </a:rPr>
              <a:t>As we go through the lesson, we will be able to….[read slide]</a:t>
            </a:r>
            <a:endParaRPr>
              <a:solidFill>
                <a:schemeClr val="dk1"/>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g2081c4a7cae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3" name="Google Shape;393;g2081c4a7cae_0_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solidFill>
                  <a:schemeClr val="dk1"/>
                </a:solidFill>
              </a:rPr>
              <a:t>Guide Students through the main areas of the Scratch page</a:t>
            </a:r>
            <a:endParaRPr>
              <a:solidFill>
                <a:schemeClr val="dk1"/>
              </a:solidFill>
            </a:endParaRPr>
          </a:p>
          <a:p>
            <a:pPr indent="0" lvl="0" marL="0" rtl="0" algn="l">
              <a:lnSpc>
                <a:spcPct val="100000"/>
              </a:lnSpc>
              <a:spcBef>
                <a:spcPts val="0"/>
              </a:spcBef>
              <a:spcAft>
                <a:spcPts val="0"/>
              </a:spcAft>
              <a:buSzPts val="1100"/>
              <a:buNone/>
            </a:pPr>
            <a:r>
              <a:rPr lang="en"/>
              <a:t>“Let’s look closer at the code blocks. On the far left you can see several colored dots (some also call it categories palette). These are the different types of code you might want. You can choose motion, looks, sound, events..they are all different colors to help you. You can choose just one block category.”</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g2081c4a7cae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1" name="Google Shape;401;g2081c4a7cae_0_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solidFill>
                  <a:schemeClr val="dk1"/>
                </a:solidFill>
              </a:rPr>
              <a:t>Guide Students through the main areas of the Scratch page</a:t>
            </a:r>
            <a:endParaRPr>
              <a:solidFill>
                <a:schemeClr val="dk1"/>
              </a:solidFill>
            </a:endParaRPr>
          </a:p>
          <a:p>
            <a:pPr indent="0" lvl="0" marL="0" rtl="0" algn="l">
              <a:lnSpc>
                <a:spcPct val="100000"/>
              </a:lnSpc>
              <a:spcBef>
                <a:spcPts val="0"/>
              </a:spcBef>
              <a:spcAft>
                <a:spcPts val="0"/>
              </a:spcAft>
              <a:buSzPts val="1100"/>
              <a:buNone/>
            </a:pPr>
            <a:r>
              <a:rPr lang="en"/>
              <a:t>“Once you choose your category, the code blocks will appear here and you can find the specific command that you would like to give your sprite. Once you drag your code to the stage and click them together, you are ready to try it out.”</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g2081c4a7cae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9" name="Google Shape;409;g2081c4a7cae_0_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Scratch comes with a preset sprite and backdrop. Let’s look at how you’d change those to one of your choosing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2081c4a7cae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4" name="Google Shape;414;g2081c4a7cae_0_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sz="1150">
                <a:solidFill>
                  <a:schemeClr val="dk1"/>
                </a:solidFill>
              </a:rPr>
              <a:t>Okay, remember that in SCRATCH, an object, author, or character in a story is called a </a:t>
            </a:r>
            <a:r>
              <a:rPr b="1" lang="en" sz="1150">
                <a:solidFill>
                  <a:schemeClr val="dk1"/>
                </a:solidFill>
              </a:rPr>
              <a:t>Sprite. </a:t>
            </a:r>
            <a:r>
              <a:rPr lang="en" sz="1150">
                <a:solidFill>
                  <a:schemeClr val="dk1"/>
                </a:solidFill>
              </a:rPr>
              <a:t>The sprite you can see right now is Scratch the cat. What if we wanted to change our sprite to another animal?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g2081c4a7cae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1" name="Google Shape;421;g2081c4a7cae_0_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sz="1150">
                <a:solidFill>
                  <a:schemeClr val="dk1"/>
                </a:solidFill>
              </a:rPr>
              <a:t>Okay, remember that in SCRATCH, an object, author, or character in a story is called a </a:t>
            </a:r>
            <a:r>
              <a:rPr b="1" lang="en" sz="1150">
                <a:solidFill>
                  <a:schemeClr val="dk1"/>
                </a:solidFill>
              </a:rPr>
              <a:t>Sprite. </a:t>
            </a:r>
            <a:r>
              <a:rPr lang="en" sz="1150">
                <a:solidFill>
                  <a:schemeClr val="dk1"/>
                </a:solidFill>
              </a:rPr>
              <a:t>The sprite you can see right now is Scratch the cat. What if we wanted to change our sprite to another animal? </a:t>
            </a:r>
            <a:endParaRPr sz="1150">
              <a:solidFill>
                <a:schemeClr val="dk1"/>
              </a:solidFill>
            </a:endParaRPr>
          </a:p>
          <a:p>
            <a:pPr indent="0" lvl="0" marL="0" rtl="0" algn="l">
              <a:lnSpc>
                <a:spcPct val="100000"/>
              </a:lnSpc>
              <a:spcBef>
                <a:spcPts val="0"/>
              </a:spcBef>
              <a:spcAft>
                <a:spcPts val="0"/>
              </a:spcAft>
              <a:buSzPts val="1100"/>
              <a:buNone/>
            </a:pPr>
            <a:r>
              <a:t/>
            </a:r>
            <a:endParaRPr sz="1150">
              <a:solidFill>
                <a:schemeClr val="dk1"/>
              </a:solidFill>
            </a:endParaRPr>
          </a:p>
          <a:p>
            <a:pPr indent="0" lvl="0" marL="0" rtl="0" algn="l">
              <a:lnSpc>
                <a:spcPct val="100000"/>
              </a:lnSpc>
              <a:spcBef>
                <a:spcPts val="0"/>
              </a:spcBef>
              <a:spcAft>
                <a:spcPts val="0"/>
              </a:spcAft>
              <a:buSzPts val="1100"/>
              <a:buNone/>
            </a:pPr>
            <a:r>
              <a:rPr lang="en" sz="1150">
                <a:solidFill>
                  <a:schemeClr val="dk1"/>
                </a:solidFill>
              </a:rPr>
              <a:t>First, we would click on the sprite icon. </a:t>
            </a:r>
            <a:endParaRPr sz="1150">
              <a:solidFill>
                <a:schemeClr val="dk1"/>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g2081c4a7cae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8" name="Google Shape;428;g2081c4a7cae_0_7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sz="1150">
                <a:solidFill>
                  <a:schemeClr val="dk1"/>
                </a:solidFill>
              </a:rPr>
              <a:t>Then, we would have ALL these sprites to choose from. </a:t>
            </a:r>
            <a:endParaRPr sz="1150">
              <a:solidFill>
                <a:schemeClr val="dk1"/>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g2081c4a7cae_0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4" name="Google Shape;434;g2081c4a7cae_0_7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sz="1150">
                <a:solidFill>
                  <a:schemeClr val="dk1"/>
                </a:solidFill>
              </a:rPr>
              <a:t>We change our sprite by clicking the one we want. </a:t>
            </a:r>
            <a:endParaRPr sz="1150">
              <a:solidFill>
                <a:schemeClr val="dk1"/>
              </a:solidFill>
            </a:endParaRPr>
          </a:p>
          <a:p>
            <a:pPr indent="0" lvl="0" marL="0" rtl="0" algn="l">
              <a:lnSpc>
                <a:spcPct val="100000"/>
              </a:lnSpc>
              <a:spcBef>
                <a:spcPts val="0"/>
              </a:spcBef>
              <a:spcAft>
                <a:spcPts val="0"/>
              </a:spcAft>
              <a:buSzPts val="1100"/>
              <a:buNone/>
            </a:pPr>
            <a:r>
              <a:t/>
            </a:r>
            <a:endParaRPr sz="1150">
              <a:solidFill>
                <a:schemeClr val="dk1"/>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g2081c4a7cae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1" name="Google Shape;441;g2081c4a7cae_0_8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sz="1150">
                <a:solidFill>
                  <a:schemeClr val="dk1"/>
                </a:solidFill>
              </a:rPr>
              <a:t>But don’t forget to delete the other sprite! So you have only the one you want. </a:t>
            </a:r>
            <a:endParaRPr sz="1150">
              <a:solidFill>
                <a:schemeClr val="dk1"/>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g2081c4a7cae_0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8" name="Google Shape;448;g2081c4a7cae_0_8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sz="1150">
                <a:solidFill>
                  <a:schemeClr val="dk1"/>
                </a:solidFill>
              </a:rPr>
              <a:t>But don’t forget to delete the other sprite! So you have only the one you want. </a:t>
            </a:r>
            <a:endParaRPr sz="1150">
              <a:solidFill>
                <a:schemeClr val="dk1"/>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g2081c4a7cae_0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4" name="Google Shape;454;g2081c4a7cae_0_9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sz="1150">
                <a:solidFill>
                  <a:schemeClr val="dk1"/>
                </a:solidFill>
              </a:rPr>
              <a:t>To add your own backdrop, follow the same steps but click this icon instead. You’ll see lots of options to choose from appear. </a:t>
            </a:r>
            <a:endParaRPr sz="1150">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11ada4b8e4d_0_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9" name="Google Shape;89;g11ada4b8e4d_0_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And we’re going to learn all these new words! [read vocab words]</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g2081c4a7cae_0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2" name="Google Shape;462;g2081c4a7cae_0_10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sz="1150">
                <a:solidFill>
                  <a:schemeClr val="dk1"/>
                </a:solidFill>
              </a:rPr>
              <a:t>To add your own backdrop, follow the same steps but click this icon instead. You’ll see lots of options to choose from appear. </a:t>
            </a:r>
            <a:endParaRPr sz="1150">
              <a:solidFill>
                <a:schemeClr val="dk1"/>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g1dc9d82accf_0_39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8" name="Google Shape;468;g1dc9d82accf_0_39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This is just to get familiar with scratch, so don’t worry about making mistakes. Just try a few things and see what happens! If you get stuck, take a deep breath and try again. You can do it!</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g1dc9d82accf_0_65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5" name="Google Shape;475;g1dc9d82accf_0_6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solidFill>
                  <a:schemeClr val="dk1"/>
                </a:solidFill>
              </a:rPr>
              <a:t>Check off learning objectives as the lesson proceeds.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g1dc9d82accf_0_5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2" name="Google Shape;482;g1dc9d82accf_0_5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sz="1200">
                <a:solidFill>
                  <a:srgbClr val="3C4043"/>
                </a:solidFill>
                <a:highlight>
                  <a:srgbClr val="FFFFFF"/>
                </a:highlight>
              </a:rPr>
              <a:t>Again, Scratch allows us to write code using these block-based commands. These command blocks should be familiar by now. </a:t>
            </a:r>
            <a:r>
              <a:rPr lang="en" sz="1200">
                <a:solidFill>
                  <a:schemeClr val="dk1"/>
                </a:solidFill>
              </a:rPr>
              <a:t>What do you think these blocks might do? Pause here and share with your teacher.</a:t>
            </a:r>
            <a:endParaRPr sz="1200">
              <a:solidFill>
                <a:schemeClr val="dk1"/>
              </a:solidFill>
            </a:endParaRPr>
          </a:p>
          <a:p>
            <a:pPr indent="0" lvl="0" marL="0" rtl="0" algn="l">
              <a:lnSpc>
                <a:spcPct val="100000"/>
              </a:lnSpc>
              <a:spcBef>
                <a:spcPts val="0"/>
              </a:spcBef>
              <a:spcAft>
                <a:spcPts val="0"/>
              </a:spcAft>
              <a:buSzPts val="1100"/>
              <a:buNone/>
            </a:pPr>
            <a:r>
              <a:t/>
            </a:r>
            <a:endParaRPr sz="1200">
              <a:solidFill>
                <a:schemeClr val="dk1"/>
              </a:solidFill>
            </a:endParaRPr>
          </a:p>
          <a:p>
            <a:pPr indent="0" lvl="0" marL="0" rtl="0" algn="l">
              <a:lnSpc>
                <a:spcPct val="100000"/>
              </a:lnSpc>
              <a:spcBef>
                <a:spcPts val="0"/>
              </a:spcBef>
              <a:spcAft>
                <a:spcPts val="0"/>
              </a:spcAft>
              <a:buSzPts val="1100"/>
              <a:buNone/>
            </a:pPr>
            <a:r>
              <a:rPr lang="en" sz="1200">
                <a:solidFill>
                  <a:schemeClr val="dk1"/>
                </a:solidFill>
              </a:rPr>
              <a:t>Let’s find out more! </a:t>
            </a:r>
            <a:endParaRPr sz="1200">
              <a:solidFill>
                <a:schemeClr val="dk1"/>
              </a:solidFil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g2081c4a7cae_0_17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5" name="Google Shape;495;g2081c4a7cae_0_1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[read slide and play video if desired]</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g2081c4a7cae_0_17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4" name="Google Shape;504;g2081c4a7cae_0_17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solidFill>
                  <a:schemeClr val="dk1"/>
                </a:solidFill>
              </a:rPr>
              <a:t>[read slide and play video if desired]</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g2081c4a7cae_0_1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2" name="Google Shape;512;g2081c4a7cae_0_18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solidFill>
                  <a:schemeClr val="dk1"/>
                </a:solidFill>
              </a:rPr>
              <a:t>[read slide and play video if desired]</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g2081c4a7cae_0_2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0" name="Google Shape;520;g2081c4a7cae_0_2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Play Video, and explain: It may not be obvious but this cat looks different from the one automatically in scratch. This one looks like it’s running. The “change costume” block in Scratch changes the appearance of your sprite. You can use it to change the appearance of your sprite. This block makes things simpler because we want have to use as many sprites in our project.</a:t>
            </a:r>
            <a:endParaRPr/>
          </a:p>
          <a:p>
            <a:pPr indent="0" lvl="0" marL="0" rtl="0" algn="l">
              <a:lnSpc>
                <a:spcPct val="100000"/>
              </a:lnSpc>
              <a:spcBef>
                <a:spcPts val="0"/>
              </a:spcBef>
              <a:spcAft>
                <a:spcPts val="0"/>
              </a:spcAft>
              <a:buSzPts val="1100"/>
              <a:buNone/>
            </a:pPr>
            <a:r>
              <a:rPr lang="en"/>
              <a:t>Video link: https://www.dropbox.com/s/jdt70o0l0neyk8c/SwitchCostumeCoCo_Nov16.mp4?dl=0</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g2081c4a7cae_0_2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8" name="Google Shape;528;g2081c4a7cae_0_2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Lots of sprites in Scratch come pre-loaded with multiple costumes. So changing the costume is as easy and choosing one of these four looks.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g1d12e4ffc5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7" name="Google Shape;537;g1d12e4ffc52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11ada4b8e4d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6" name="Google Shape;96;g11ada4b8e4d_0_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solidFill>
                  <a:schemeClr val="dk1"/>
                </a:solidFill>
              </a:rPr>
              <a:t>Ask students to share what they know about the following words: Computer Science</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g1dc9d82accf_0_3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5" name="Google Shape;545;g1dc9d82accf_0_38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trike="sngStrike"/>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g210b6bdbf46_0_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0" name="Google Shape;550;g210b6bdbf46_0_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For the teacher: print and cut hard copies of the</a:t>
            </a:r>
            <a:r>
              <a:rPr lang="en" u="sng">
                <a:solidFill>
                  <a:schemeClr val="hlink"/>
                </a:solidFill>
                <a:hlinkClick r:id="rId2"/>
              </a:rPr>
              <a:t> Scratch block handout </a:t>
            </a:r>
            <a:endParaRPr>
              <a:highlight>
                <a:schemeClr val="accent4"/>
              </a:highlight>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g1dc9d82accf_0_6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9" name="Google Shape;569;g1dc9d82accf_0_6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Ok, let’s get started. Pause here and leave this screen up so that you can check on your goals. Please navigate to Scartch.mit.edu in your web browser.  </a:t>
            </a:r>
            <a:endParaRPr/>
          </a:p>
          <a:p>
            <a:pPr indent="0" lvl="0" marL="0" rtl="0" algn="l">
              <a:lnSpc>
                <a:spcPct val="100000"/>
              </a:lnSpc>
              <a:spcBef>
                <a:spcPts val="0"/>
              </a:spcBef>
              <a:spcAft>
                <a:spcPts val="0"/>
              </a:spcAft>
              <a:buSzPts val="1100"/>
              <a:buNone/>
            </a:pPr>
            <a:r>
              <a:rPr lang="en"/>
              <a:t>This is just to get familiar with scratch, so don’t worry about making mistakes. Just try a few things and see what happens! If you get stuck, take a deep breath and try again. You can do it!</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Note to teacher: as students are working, Review how Scratch blocks can be used to create a pattern and sequence.</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g1dc9d82accf_0_66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6" name="Google Shape;576;g1dc9d82accf_0_6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solidFill>
                  <a:schemeClr val="dk1"/>
                </a:solidFill>
              </a:rPr>
              <a:t>Check off learning objectives as the lesson proceeds.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g20390b7c406_1_77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3" name="Google Shape;583;g20390b7c406_1_77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[read slide]</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7" name="Shape 587"/>
        <p:cNvGrpSpPr/>
        <p:nvPr/>
      </p:nvGrpSpPr>
      <p:grpSpPr>
        <a:xfrm>
          <a:off x="0" y="0"/>
          <a:ext cx="0" cy="0"/>
          <a:chOff x="0" y="0"/>
          <a:chExt cx="0" cy="0"/>
        </a:xfrm>
      </p:grpSpPr>
      <p:sp>
        <p:nvSpPr>
          <p:cNvPr id="588" name="Google Shape;588;g1dc9d82accf_0_66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9" name="Google Shape;589;g1dc9d82accf_0_6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solidFill>
                  <a:schemeClr val="dk1"/>
                </a:solidFill>
              </a:rPr>
              <a:t>Check off learning objectives as the lesson proceeds.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11ada4b8e4d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2" name="Google Shape;102;g11ada4b8e4d_0_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solidFill>
                  <a:schemeClr val="dk1"/>
                </a:solidFill>
              </a:rPr>
              <a:t>Ask students to share what they know about the following words: Coding</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11f3e8019f6_0_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8" name="Google Shape;108;g11f3e8019f6_0_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solidFill>
                  <a:schemeClr val="dk1"/>
                </a:solidFill>
              </a:rPr>
              <a:t>Next, explain that we are going to be learning more about Computer Science and share the video (Watch until 1:09) (slide #9)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11fbaf08a2d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4" name="Google Shape;114;g11fbaf08a2d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solidFill>
                  <a:schemeClr val="dk1"/>
                </a:solidFill>
              </a:rPr>
              <a:t>Introduce what a computer scientist does (slide 10)</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cxnSp>
        <p:nvCxnSpPr>
          <p:cNvPr id="10" name="Google Shape;10;p45"/>
          <p:cNvCxnSpPr/>
          <p:nvPr/>
        </p:nvCxnSpPr>
        <p:spPr>
          <a:xfrm flipH="1" rot="10800000">
            <a:off x="-145325" y="2737175"/>
            <a:ext cx="9301200" cy="36300"/>
          </a:xfrm>
          <a:prstGeom prst="straightConnector1">
            <a:avLst/>
          </a:prstGeom>
          <a:noFill/>
          <a:ln cap="flat" cmpd="sng" w="76200">
            <a:solidFill>
              <a:schemeClr val="accent5"/>
            </a:solidFill>
            <a:prstDash val="solid"/>
            <a:round/>
            <a:headEnd len="sm" w="sm" type="none"/>
            <a:tailEnd len="sm" w="sm" type="none"/>
          </a:ln>
        </p:spPr>
      </p:cxnSp>
      <p:sp>
        <p:nvSpPr>
          <p:cNvPr id="11" name="Google Shape;11;p45"/>
          <p:cNvSpPr txBox="1"/>
          <p:nvPr>
            <p:ph type="ctrTitle"/>
          </p:nvPr>
        </p:nvSpPr>
        <p:spPr>
          <a:xfrm>
            <a:off x="311700" y="595975"/>
            <a:ext cx="8520600" cy="19578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400"/>
              <a:buNone/>
              <a:defRPr sz="5400"/>
            </a:lvl1pPr>
            <a:lvl2pPr lvl="1" algn="ctr">
              <a:lnSpc>
                <a:spcPct val="100000"/>
              </a:lnSpc>
              <a:spcBef>
                <a:spcPts val="0"/>
              </a:spcBef>
              <a:spcAft>
                <a:spcPts val="0"/>
              </a:spcAft>
              <a:buSzPts val="5400"/>
              <a:buNone/>
              <a:defRPr sz="5400"/>
            </a:lvl2pPr>
            <a:lvl3pPr lvl="2" algn="ctr">
              <a:lnSpc>
                <a:spcPct val="100000"/>
              </a:lnSpc>
              <a:spcBef>
                <a:spcPts val="0"/>
              </a:spcBef>
              <a:spcAft>
                <a:spcPts val="0"/>
              </a:spcAft>
              <a:buSzPts val="5400"/>
              <a:buNone/>
              <a:defRPr sz="5400"/>
            </a:lvl3pPr>
            <a:lvl4pPr lvl="3" algn="ctr">
              <a:lnSpc>
                <a:spcPct val="100000"/>
              </a:lnSpc>
              <a:spcBef>
                <a:spcPts val="0"/>
              </a:spcBef>
              <a:spcAft>
                <a:spcPts val="0"/>
              </a:spcAft>
              <a:buSzPts val="5400"/>
              <a:buNone/>
              <a:defRPr sz="5400"/>
            </a:lvl4pPr>
            <a:lvl5pPr lvl="4" algn="ctr">
              <a:lnSpc>
                <a:spcPct val="100000"/>
              </a:lnSpc>
              <a:spcBef>
                <a:spcPts val="0"/>
              </a:spcBef>
              <a:spcAft>
                <a:spcPts val="0"/>
              </a:spcAft>
              <a:buSzPts val="5400"/>
              <a:buNone/>
              <a:defRPr sz="5400"/>
            </a:lvl5pPr>
            <a:lvl6pPr lvl="5" algn="ctr">
              <a:lnSpc>
                <a:spcPct val="100000"/>
              </a:lnSpc>
              <a:spcBef>
                <a:spcPts val="0"/>
              </a:spcBef>
              <a:spcAft>
                <a:spcPts val="0"/>
              </a:spcAft>
              <a:buSzPts val="5400"/>
              <a:buNone/>
              <a:defRPr sz="5400"/>
            </a:lvl6pPr>
            <a:lvl7pPr lvl="6" algn="ctr">
              <a:lnSpc>
                <a:spcPct val="100000"/>
              </a:lnSpc>
              <a:spcBef>
                <a:spcPts val="0"/>
              </a:spcBef>
              <a:spcAft>
                <a:spcPts val="0"/>
              </a:spcAft>
              <a:buSzPts val="5400"/>
              <a:buNone/>
              <a:defRPr sz="5400"/>
            </a:lvl7pPr>
            <a:lvl8pPr lvl="7" algn="ctr">
              <a:lnSpc>
                <a:spcPct val="100000"/>
              </a:lnSpc>
              <a:spcBef>
                <a:spcPts val="0"/>
              </a:spcBef>
              <a:spcAft>
                <a:spcPts val="0"/>
              </a:spcAft>
              <a:buSzPts val="5400"/>
              <a:buNone/>
              <a:defRPr sz="5400"/>
            </a:lvl8pPr>
            <a:lvl9pPr lvl="8" algn="ctr">
              <a:lnSpc>
                <a:spcPct val="100000"/>
              </a:lnSpc>
              <a:spcBef>
                <a:spcPts val="0"/>
              </a:spcBef>
              <a:spcAft>
                <a:spcPts val="0"/>
              </a:spcAft>
              <a:buSzPts val="5400"/>
              <a:buNone/>
              <a:defRPr sz="5400"/>
            </a:lvl9pPr>
          </a:lstStyle>
          <a:p/>
        </p:txBody>
      </p:sp>
      <p:sp>
        <p:nvSpPr>
          <p:cNvPr id="12" name="Google Shape;12;p45"/>
          <p:cNvSpPr txBox="1"/>
          <p:nvPr>
            <p:ph idx="1" type="subTitle"/>
          </p:nvPr>
        </p:nvSpPr>
        <p:spPr>
          <a:xfrm>
            <a:off x="311700" y="3165823"/>
            <a:ext cx="8520600" cy="7335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400"/>
              <a:buFont typeface="Bebas Neue"/>
              <a:buNone/>
              <a:defRPr sz="2400">
                <a:latin typeface="Bebas Neue"/>
                <a:ea typeface="Bebas Neue"/>
                <a:cs typeface="Bebas Neue"/>
                <a:sym typeface="Bebas Neue"/>
              </a:defRPr>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p:txBody>
      </p:sp>
      <p:sp>
        <p:nvSpPr>
          <p:cNvPr id="13" name="Google Shape;13;p4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5" name="Shape 45"/>
        <p:cNvGrpSpPr/>
        <p:nvPr/>
      </p:nvGrpSpPr>
      <p:grpSpPr>
        <a:xfrm>
          <a:off x="0" y="0"/>
          <a:ext cx="0" cy="0"/>
          <a:chOff x="0" y="0"/>
          <a:chExt cx="0" cy="0"/>
        </a:xfrm>
      </p:grpSpPr>
      <p:sp>
        <p:nvSpPr>
          <p:cNvPr id="46" name="Google Shape;46;p53"/>
          <p:cNvSpPr txBox="1"/>
          <p:nvPr>
            <p:ph idx="1" type="body"/>
          </p:nvPr>
        </p:nvSpPr>
        <p:spPr>
          <a:xfrm>
            <a:off x="319500" y="4233725"/>
            <a:ext cx="5998800" cy="5988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Clr>
                <a:schemeClr val="accent3"/>
              </a:buClr>
              <a:buSzPts val="1800"/>
              <a:buFont typeface="Alfa Slab One"/>
              <a:buNone/>
              <a:defRPr>
                <a:solidFill>
                  <a:schemeClr val="accent3"/>
                </a:solidFill>
                <a:latin typeface="Alfa Slab One"/>
                <a:ea typeface="Alfa Slab One"/>
                <a:cs typeface="Alfa Slab One"/>
                <a:sym typeface="Alfa Slab One"/>
              </a:defRPr>
            </a:lvl1pPr>
          </a:lstStyle>
          <a:p/>
        </p:txBody>
      </p:sp>
      <p:sp>
        <p:nvSpPr>
          <p:cNvPr id="47" name="Google Shape;47;p5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8" name="Shape 48"/>
        <p:cNvGrpSpPr/>
        <p:nvPr/>
      </p:nvGrpSpPr>
      <p:grpSpPr>
        <a:xfrm>
          <a:off x="0" y="0"/>
          <a:ext cx="0" cy="0"/>
          <a:chOff x="0" y="0"/>
          <a:chExt cx="0" cy="0"/>
        </a:xfrm>
      </p:grpSpPr>
      <p:sp>
        <p:nvSpPr>
          <p:cNvPr id="49" name="Google Shape;49;p54"/>
          <p:cNvSpPr txBox="1"/>
          <p:nvPr>
            <p:ph hasCustomPrompt="1" type="title"/>
          </p:nvPr>
        </p:nvSpPr>
        <p:spPr>
          <a:xfrm>
            <a:off x="311700" y="1167925"/>
            <a:ext cx="8520600" cy="19800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Clr>
                <a:schemeClr val="dk1"/>
              </a:buClr>
              <a:buSzPts val="11000"/>
              <a:buNone/>
              <a:defRPr sz="11000">
                <a:solidFill>
                  <a:schemeClr val="dk1"/>
                </a:solidFill>
              </a:defRPr>
            </a:lvl1pPr>
            <a:lvl2pPr lvl="1" algn="ctr">
              <a:lnSpc>
                <a:spcPct val="100000"/>
              </a:lnSpc>
              <a:spcBef>
                <a:spcPts val="0"/>
              </a:spcBef>
              <a:spcAft>
                <a:spcPts val="0"/>
              </a:spcAft>
              <a:buClr>
                <a:schemeClr val="dk1"/>
              </a:buClr>
              <a:buSzPts val="11000"/>
              <a:buNone/>
              <a:defRPr sz="11000">
                <a:solidFill>
                  <a:schemeClr val="dk1"/>
                </a:solidFill>
              </a:defRPr>
            </a:lvl2pPr>
            <a:lvl3pPr lvl="2" algn="ctr">
              <a:lnSpc>
                <a:spcPct val="100000"/>
              </a:lnSpc>
              <a:spcBef>
                <a:spcPts val="0"/>
              </a:spcBef>
              <a:spcAft>
                <a:spcPts val="0"/>
              </a:spcAft>
              <a:buClr>
                <a:schemeClr val="dk1"/>
              </a:buClr>
              <a:buSzPts val="11000"/>
              <a:buNone/>
              <a:defRPr sz="11000">
                <a:solidFill>
                  <a:schemeClr val="dk1"/>
                </a:solidFill>
              </a:defRPr>
            </a:lvl3pPr>
            <a:lvl4pPr lvl="3" algn="ctr">
              <a:lnSpc>
                <a:spcPct val="100000"/>
              </a:lnSpc>
              <a:spcBef>
                <a:spcPts val="0"/>
              </a:spcBef>
              <a:spcAft>
                <a:spcPts val="0"/>
              </a:spcAft>
              <a:buClr>
                <a:schemeClr val="dk1"/>
              </a:buClr>
              <a:buSzPts val="11000"/>
              <a:buNone/>
              <a:defRPr sz="11000">
                <a:solidFill>
                  <a:schemeClr val="dk1"/>
                </a:solidFill>
              </a:defRPr>
            </a:lvl4pPr>
            <a:lvl5pPr lvl="4" algn="ctr">
              <a:lnSpc>
                <a:spcPct val="100000"/>
              </a:lnSpc>
              <a:spcBef>
                <a:spcPts val="0"/>
              </a:spcBef>
              <a:spcAft>
                <a:spcPts val="0"/>
              </a:spcAft>
              <a:buClr>
                <a:schemeClr val="dk1"/>
              </a:buClr>
              <a:buSzPts val="11000"/>
              <a:buNone/>
              <a:defRPr sz="11000">
                <a:solidFill>
                  <a:schemeClr val="dk1"/>
                </a:solidFill>
              </a:defRPr>
            </a:lvl5pPr>
            <a:lvl6pPr lvl="5" algn="ctr">
              <a:lnSpc>
                <a:spcPct val="100000"/>
              </a:lnSpc>
              <a:spcBef>
                <a:spcPts val="0"/>
              </a:spcBef>
              <a:spcAft>
                <a:spcPts val="0"/>
              </a:spcAft>
              <a:buClr>
                <a:schemeClr val="dk1"/>
              </a:buClr>
              <a:buSzPts val="11000"/>
              <a:buNone/>
              <a:defRPr sz="11000">
                <a:solidFill>
                  <a:schemeClr val="dk1"/>
                </a:solidFill>
              </a:defRPr>
            </a:lvl6pPr>
            <a:lvl7pPr lvl="6" algn="ctr">
              <a:lnSpc>
                <a:spcPct val="100000"/>
              </a:lnSpc>
              <a:spcBef>
                <a:spcPts val="0"/>
              </a:spcBef>
              <a:spcAft>
                <a:spcPts val="0"/>
              </a:spcAft>
              <a:buClr>
                <a:schemeClr val="dk1"/>
              </a:buClr>
              <a:buSzPts val="11000"/>
              <a:buNone/>
              <a:defRPr sz="11000">
                <a:solidFill>
                  <a:schemeClr val="dk1"/>
                </a:solidFill>
              </a:defRPr>
            </a:lvl7pPr>
            <a:lvl8pPr lvl="7" algn="ctr">
              <a:lnSpc>
                <a:spcPct val="100000"/>
              </a:lnSpc>
              <a:spcBef>
                <a:spcPts val="0"/>
              </a:spcBef>
              <a:spcAft>
                <a:spcPts val="0"/>
              </a:spcAft>
              <a:buClr>
                <a:schemeClr val="dk1"/>
              </a:buClr>
              <a:buSzPts val="11000"/>
              <a:buNone/>
              <a:defRPr sz="11000">
                <a:solidFill>
                  <a:schemeClr val="dk1"/>
                </a:solidFill>
              </a:defRPr>
            </a:lvl8pPr>
            <a:lvl9pPr lvl="8" algn="ctr">
              <a:lnSpc>
                <a:spcPct val="100000"/>
              </a:lnSpc>
              <a:spcBef>
                <a:spcPts val="0"/>
              </a:spcBef>
              <a:spcAft>
                <a:spcPts val="0"/>
              </a:spcAft>
              <a:buClr>
                <a:schemeClr val="dk1"/>
              </a:buClr>
              <a:buSzPts val="11000"/>
              <a:buNone/>
              <a:defRPr sz="11000">
                <a:solidFill>
                  <a:schemeClr val="dk1"/>
                </a:solidFill>
              </a:defRPr>
            </a:lvl9pPr>
          </a:lstStyle>
          <a:p>
            <a:r>
              <a:t>xx%</a:t>
            </a:r>
          </a:p>
        </p:txBody>
      </p:sp>
      <p:sp>
        <p:nvSpPr>
          <p:cNvPr id="50" name="Google Shape;50;p54"/>
          <p:cNvSpPr txBox="1"/>
          <p:nvPr>
            <p:ph idx="1" type="body"/>
          </p:nvPr>
        </p:nvSpPr>
        <p:spPr>
          <a:xfrm>
            <a:off x="311700" y="3224250"/>
            <a:ext cx="8520600" cy="10716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51" name="Google Shape;51;p5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4" name="Shape 14"/>
        <p:cNvGrpSpPr/>
        <p:nvPr/>
      </p:nvGrpSpPr>
      <p:grpSpPr>
        <a:xfrm>
          <a:off x="0" y="0"/>
          <a:ext cx="0" cy="0"/>
          <a:chOff x="0" y="0"/>
          <a:chExt cx="0" cy="0"/>
        </a:xfrm>
      </p:grpSpPr>
      <p:sp>
        <p:nvSpPr>
          <p:cNvPr id="15" name="Google Shape;15;p46"/>
          <p:cNvSpPr txBox="1"/>
          <p:nvPr>
            <p:ph type="title"/>
          </p:nvPr>
        </p:nvSpPr>
        <p:spPr>
          <a:xfrm>
            <a:off x="311700" y="210050"/>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3000"/>
              <a:buFont typeface="Bebas Neue"/>
              <a:buNone/>
              <a:defRPr>
                <a:latin typeface="Bebas Neue"/>
                <a:ea typeface="Bebas Neue"/>
                <a:cs typeface="Bebas Neue"/>
                <a:sym typeface="Bebas Neu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16" name="Google Shape;16;p46"/>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17" name="Google Shape;17;p46"/>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18" name="Google Shape;18;p4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9" name="Shape 19"/>
        <p:cNvGrpSpPr/>
        <p:nvPr/>
      </p:nvGrpSpPr>
      <p:grpSpPr>
        <a:xfrm>
          <a:off x="0" y="0"/>
          <a:ext cx="0" cy="0"/>
          <a:chOff x="0" y="0"/>
          <a:chExt cx="0" cy="0"/>
        </a:xfrm>
      </p:grpSpPr>
      <p:sp>
        <p:nvSpPr>
          <p:cNvPr id="20" name="Google Shape;20;p47"/>
          <p:cNvSpPr txBox="1"/>
          <p:nvPr>
            <p:ph type="title"/>
          </p:nvPr>
        </p:nvSpPr>
        <p:spPr>
          <a:xfrm>
            <a:off x="311700" y="210050"/>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3000"/>
              <a:buFont typeface="Bebas Neue"/>
              <a:buNone/>
              <a:defRPr>
                <a:latin typeface="Bebas Neue"/>
                <a:ea typeface="Bebas Neue"/>
                <a:cs typeface="Bebas Neue"/>
                <a:sym typeface="Bebas Neu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21" name="Google Shape;21;p4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22" name="Google Shape;22;p4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3" name="Shape 23"/>
        <p:cNvGrpSpPr/>
        <p:nvPr/>
      </p:nvGrpSpPr>
      <p:grpSpPr>
        <a:xfrm>
          <a:off x="0" y="0"/>
          <a:ext cx="0" cy="0"/>
          <a:chOff x="0" y="0"/>
          <a:chExt cx="0" cy="0"/>
        </a:xfrm>
      </p:grpSpPr>
      <p:sp>
        <p:nvSpPr>
          <p:cNvPr id="24" name="Google Shape;24;p50"/>
          <p:cNvSpPr txBox="1"/>
          <p:nvPr>
            <p:ph type="title"/>
          </p:nvPr>
        </p:nvSpPr>
        <p:spPr>
          <a:xfrm>
            <a:off x="311700" y="210050"/>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3000"/>
              <a:buFont typeface="Bebas Neue"/>
              <a:buNone/>
              <a:defRPr>
                <a:latin typeface="Bebas Neue"/>
                <a:ea typeface="Bebas Neue"/>
                <a:cs typeface="Bebas Neue"/>
                <a:sym typeface="Bebas Neu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25" name="Google Shape;25;p5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accent5"/>
        </a:solidFill>
      </p:bgPr>
    </p:bg>
    <p:spTree>
      <p:nvGrpSpPr>
        <p:cNvPr id="26" name="Shape 26"/>
        <p:cNvGrpSpPr/>
        <p:nvPr/>
      </p:nvGrpSpPr>
      <p:grpSpPr>
        <a:xfrm>
          <a:off x="0" y="0"/>
          <a:ext cx="0" cy="0"/>
          <a:chOff x="0" y="0"/>
          <a:chExt cx="0" cy="0"/>
        </a:xfrm>
      </p:grpSpPr>
      <p:sp>
        <p:nvSpPr>
          <p:cNvPr id="27" name="Google Shape;27;p48"/>
          <p:cNvSpPr txBox="1"/>
          <p:nvPr>
            <p:ph type="title"/>
          </p:nvPr>
        </p:nvSpPr>
        <p:spPr>
          <a:xfrm>
            <a:off x="311700" y="2480550"/>
            <a:ext cx="8114400" cy="24459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Clr>
                <a:schemeClr val="lt1"/>
              </a:buClr>
              <a:buSzPts val="6800"/>
              <a:buNone/>
              <a:defRPr sz="6800">
                <a:solidFill>
                  <a:schemeClr val="lt1"/>
                </a:solidFill>
              </a:defRPr>
            </a:lvl1pPr>
            <a:lvl2pPr lvl="1" algn="l">
              <a:lnSpc>
                <a:spcPct val="100000"/>
              </a:lnSpc>
              <a:spcBef>
                <a:spcPts val="0"/>
              </a:spcBef>
              <a:spcAft>
                <a:spcPts val="0"/>
              </a:spcAft>
              <a:buClr>
                <a:schemeClr val="lt1"/>
              </a:buClr>
              <a:buSzPts val="6800"/>
              <a:buNone/>
              <a:defRPr sz="6800">
                <a:solidFill>
                  <a:schemeClr val="lt1"/>
                </a:solidFill>
              </a:defRPr>
            </a:lvl2pPr>
            <a:lvl3pPr lvl="2" algn="l">
              <a:lnSpc>
                <a:spcPct val="100000"/>
              </a:lnSpc>
              <a:spcBef>
                <a:spcPts val="0"/>
              </a:spcBef>
              <a:spcAft>
                <a:spcPts val="0"/>
              </a:spcAft>
              <a:buClr>
                <a:schemeClr val="lt1"/>
              </a:buClr>
              <a:buSzPts val="6800"/>
              <a:buNone/>
              <a:defRPr sz="6800">
                <a:solidFill>
                  <a:schemeClr val="lt1"/>
                </a:solidFill>
              </a:defRPr>
            </a:lvl3pPr>
            <a:lvl4pPr lvl="3" algn="l">
              <a:lnSpc>
                <a:spcPct val="100000"/>
              </a:lnSpc>
              <a:spcBef>
                <a:spcPts val="0"/>
              </a:spcBef>
              <a:spcAft>
                <a:spcPts val="0"/>
              </a:spcAft>
              <a:buClr>
                <a:schemeClr val="lt1"/>
              </a:buClr>
              <a:buSzPts val="6800"/>
              <a:buNone/>
              <a:defRPr sz="6800">
                <a:solidFill>
                  <a:schemeClr val="lt1"/>
                </a:solidFill>
              </a:defRPr>
            </a:lvl4pPr>
            <a:lvl5pPr lvl="4" algn="l">
              <a:lnSpc>
                <a:spcPct val="100000"/>
              </a:lnSpc>
              <a:spcBef>
                <a:spcPts val="0"/>
              </a:spcBef>
              <a:spcAft>
                <a:spcPts val="0"/>
              </a:spcAft>
              <a:buClr>
                <a:schemeClr val="lt1"/>
              </a:buClr>
              <a:buSzPts val="6800"/>
              <a:buNone/>
              <a:defRPr sz="6800">
                <a:solidFill>
                  <a:schemeClr val="lt1"/>
                </a:solidFill>
              </a:defRPr>
            </a:lvl5pPr>
            <a:lvl6pPr lvl="5" algn="l">
              <a:lnSpc>
                <a:spcPct val="100000"/>
              </a:lnSpc>
              <a:spcBef>
                <a:spcPts val="0"/>
              </a:spcBef>
              <a:spcAft>
                <a:spcPts val="0"/>
              </a:spcAft>
              <a:buClr>
                <a:schemeClr val="lt1"/>
              </a:buClr>
              <a:buSzPts val="6800"/>
              <a:buNone/>
              <a:defRPr sz="6800">
                <a:solidFill>
                  <a:schemeClr val="lt1"/>
                </a:solidFill>
              </a:defRPr>
            </a:lvl6pPr>
            <a:lvl7pPr lvl="6" algn="l">
              <a:lnSpc>
                <a:spcPct val="100000"/>
              </a:lnSpc>
              <a:spcBef>
                <a:spcPts val="0"/>
              </a:spcBef>
              <a:spcAft>
                <a:spcPts val="0"/>
              </a:spcAft>
              <a:buClr>
                <a:schemeClr val="lt1"/>
              </a:buClr>
              <a:buSzPts val="6800"/>
              <a:buNone/>
              <a:defRPr sz="6800">
                <a:solidFill>
                  <a:schemeClr val="lt1"/>
                </a:solidFill>
              </a:defRPr>
            </a:lvl7pPr>
            <a:lvl8pPr lvl="7" algn="l">
              <a:lnSpc>
                <a:spcPct val="100000"/>
              </a:lnSpc>
              <a:spcBef>
                <a:spcPts val="0"/>
              </a:spcBef>
              <a:spcAft>
                <a:spcPts val="0"/>
              </a:spcAft>
              <a:buClr>
                <a:schemeClr val="lt1"/>
              </a:buClr>
              <a:buSzPts val="6800"/>
              <a:buNone/>
              <a:defRPr sz="6800">
                <a:solidFill>
                  <a:schemeClr val="lt1"/>
                </a:solidFill>
              </a:defRPr>
            </a:lvl8pPr>
            <a:lvl9pPr lvl="8" algn="l">
              <a:lnSpc>
                <a:spcPct val="100000"/>
              </a:lnSpc>
              <a:spcBef>
                <a:spcPts val="0"/>
              </a:spcBef>
              <a:spcAft>
                <a:spcPts val="0"/>
              </a:spcAft>
              <a:buClr>
                <a:schemeClr val="lt1"/>
              </a:buClr>
              <a:buSzPts val="6800"/>
              <a:buNone/>
              <a:defRPr sz="6800">
                <a:solidFill>
                  <a:schemeClr val="lt1"/>
                </a:solidFill>
              </a:defRPr>
            </a:lvl9pPr>
          </a:lstStyle>
          <a:p/>
        </p:txBody>
      </p:sp>
      <p:sp>
        <p:nvSpPr>
          <p:cNvPr id="28" name="Google Shape;28;p4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9" name="Shape 29"/>
        <p:cNvGrpSpPr/>
        <p:nvPr/>
      </p:nvGrpSpPr>
      <p:grpSpPr>
        <a:xfrm>
          <a:off x="0" y="0"/>
          <a:ext cx="0" cy="0"/>
          <a:chOff x="0" y="0"/>
          <a:chExt cx="0" cy="0"/>
        </a:xfrm>
      </p:grpSpPr>
      <p:sp>
        <p:nvSpPr>
          <p:cNvPr id="30" name="Google Shape;30;p52"/>
          <p:cNvSpPr/>
          <p:nvPr/>
        </p:nvSpPr>
        <p:spPr>
          <a:xfrm>
            <a:off x="4572000" y="100"/>
            <a:ext cx="4572000" cy="5143500"/>
          </a:xfrm>
          <a:prstGeom prst="rect">
            <a:avLst/>
          </a:pr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31" name="Google Shape;31;p52"/>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32" name="Google Shape;32;p52"/>
          <p:cNvSpPr txBox="1"/>
          <p:nvPr>
            <p:ph type="title"/>
          </p:nvPr>
        </p:nvSpPr>
        <p:spPr>
          <a:xfrm>
            <a:off x="265500" y="1375599"/>
            <a:ext cx="4045200" cy="15519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3800"/>
              <a:buNone/>
              <a:defRPr sz="3800"/>
            </a:lvl1pPr>
            <a:lvl2pPr lvl="1" algn="ctr">
              <a:lnSpc>
                <a:spcPct val="100000"/>
              </a:lnSpc>
              <a:spcBef>
                <a:spcPts val="0"/>
              </a:spcBef>
              <a:spcAft>
                <a:spcPts val="0"/>
              </a:spcAft>
              <a:buSzPts val="3800"/>
              <a:buNone/>
              <a:defRPr sz="3800"/>
            </a:lvl2pPr>
            <a:lvl3pPr lvl="2" algn="ctr">
              <a:lnSpc>
                <a:spcPct val="100000"/>
              </a:lnSpc>
              <a:spcBef>
                <a:spcPts val="0"/>
              </a:spcBef>
              <a:spcAft>
                <a:spcPts val="0"/>
              </a:spcAft>
              <a:buSzPts val="3800"/>
              <a:buNone/>
              <a:defRPr sz="3800"/>
            </a:lvl3pPr>
            <a:lvl4pPr lvl="3" algn="ctr">
              <a:lnSpc>
                <a:spcPct val="100000"/>
              </a:lnSpc>
              <a:spcBef>
                <a:spcPts val="0"/>
              </a:spcBef>
              <a:spcAft>
                <a:spcPts val="0"/>
              </a:spcAft>
              <a:buSzPts val="3800"/>
              <a:buNone/>
              <a:defRPr sz="3800"/>
            </a:lvl4pPr>
            <a:lvl5pPr lvl="4" algn="ctr">
              <a:lnSpc>
                <a:spcPct val="100000"/>
              </a:lnSpc>
              <a:spcBef>
                <a:spcPts val="0"/>
              </a:spcBef>
              <a:spcAft>
                <a:spcPts val="0"/>
              </a:spcAft>
              <a:buSzPts val="3800"/>
              <a:buNone/>
              <a:defRPr sz="3800"/>
            </a:lvl5pPr>
            <a:lvl6pPr lvl="5" algn="ctr">
              <a:lnSpc>
                <a:spcPct val="100000"/>
              </a:lnSpc>
              <a:spcBef>
                <a:spcPts val="0"/>
              </a:spcBef>
              <a:spcAft>
                <a:spcPts val="0"/>
              </a:spcAft>
              <a:buSzPts val="3800"/>
              <a:buNone/>
              <a:defRPr sz="3800"/>
            </a:lvl6pPr>
            <a:lvl7pPr lvl="6" algn="ctr">
              <a:lnSpc>
                <a:spcPct val="100000"/>
              </a:lnSpc>
              <a:spcBef>
                <a:spcPts val="0"/>
              </a:spcBef>
              <a:spcAft>
                <a:spcPts val="0"/>
              </a:spcAft>
              <a:buSzPts val="3800"/>
              <a:buNone/>
              <a:defRPr sz="3800"/>
            </a:lvl7pPr>
            <a:lvl8pPr lvl="7" algn="ctr">
              <a:lnSpc>
                <a:spcPct val="100000"/>
              </a:lnSpc>
              <a:spcBef>
                <a:spcPts val="0"/>
              </a:spcBef>
              <a:spcAft>
                <a:spcPts val="0"/>
              </a:spcAft>
              <a:buSzPts val="3800"/>
              <a:buNone/>
              <a:defRPr sz="3800"/>
            </a:lvl8pPr>
            <a:lvl9pPr lvl="8" algn="ctr">
              <a:lnSpc>
                <a:spcPct val="100000"/>
              </a:lnSpc>
              <a:spcBef>
                <a:spcPts val="0"/>
              </a:spcBef>
              <a:spcAft>
                <a:spcPts val="0"/>
              </a:spcAft>
              <a:buSzPts val="3800"/>
              <a:buNone/>
              <a:defRPr sz="3800"/>
            </a:lvl9pPr>
          </a:lstStyle>
          <a:p/>
        </p:txBody>
      </p:sp>
      <p:sp>
        <p:nvSpPr>
          <p:cNvPr id="33" name="Google Shape;33;p52"/>
          <p:cNvSpPr txBox="1"/>
          <p:nvPr>
            <p:ph idx="1" type="subTitle"/>
          </p:nvPr>
        </p:nvSpPr>
        <p:spPr>
          <a:xfrm>
            <a:off x="265500" y="2981125"/>
            <a:ext cx="4045200" cy="13455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1800"/>
              <a:buFont typeface="Bebas Neue"/>
              <a:buNone/>
              <a:defRPr>
                <a:latin typeface="Bebas Neue"/>
                <a:ea typeface="Bebas Neue"/>
                <a:cs typeface="Bebas Neue"/>
                <a:sym typeface="Bebas Neu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34" name="Google Shape;34;p52"/>
          <p:cNvSpPr txBox="1"/>
          <p:nvPr>
            <p:ph idx="2" type="body"/>
          </p:nvPr>
        </p:nvSpPr>
        <p:spPr>
          <a:xfrm>
            <a:off x="4939500" y="724200"/>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Clr>
                <a:schemeClr val="lt1"/>
              </a:buClr>
              <a:buSzPts val="1800"/>
              <a:buChar char="●"/>
              <a:defRPr>
                <a:solidFill>
                  <a:schemeClr val="lt1"/>
                </a:solidFill>
              </a:defRPr>
            </a:lvl1pPr>
            <a:lvl2pPr indent="-317500" lvl="1" marL="914400" algn="l">
              <a:lnSpc>
                <a:spcPct val="115000"/>
              </a:lnSpc>
              <a:spcBef>
                <a:spcPts val="0"/>
              </a:spcBef>
              <a:spcAft>
                <a:spcPts val="0"/>
              </a:spcAft>
              <a:buClr>
                <a:schemeClr val="lt1"/>
              </a:buClr>
              <a:buSzPts val="1400"/>
              <a:buChar char="○"/>
              <a:defRPr>
                <a:solidFill>
                  <a:schemeClr val="lt1"/>
                </a:solidFill>
              </a:defRPr>
            </a:lvl2pPr>
            <a:lvl3pPr indent="-317500" lvl="2" marL="1371600" algn="l">
              <a:lnSpc>
                <a:spcPct val="115000"/>
              </a:lnSpc>
              <a:spcBef>
                <a:spcPts val="0"/>
              </a:spcBef>
              <a:spcAft>
                <a:spcPts val="0"/>
              </a:spcAft>
              <a:buClr>
                <a:schemeClr val="lt1"/>
              </a:buClr>
              <a:buSzPts val="1400"/>
              <a:buChar char="■"/>
              <a:defRPr>
                <a:solidFill>
                  <a:schemeClr val="lt1"/>
                </a:solidFill>
              </a:defRPr>
            </a:lvl3pPr>
            <a:lvl4pPr indent="-317500" lvl="3" marL="1828800" algn="l">
              <a:lnSpc>
                <a:spcPct val="115000"/>
              </a:lnSpc>
              <a:spcBef>
                <a:spcPts val="0"/>
              </a:spcBef>
              <a:spcAft>
                <a:spcPts val="0"/>
              </a:spcAft>
              <a:buClr>
                <a:schemeClr val="lt1"/>
              </a:buClr>
              <a:buSzPts val="1400"/>
              <a:buChar char="●"/>
              <a:defRPr>
                <a:solidFill>
                  <a:schemeClr val="lt1"/>
                </a:solidFill>
              </a:defRPr>
            </a:lvl4pPr>
            <a:lvl5pPr indent="-317500" lvl="4" marL="2286000" algn="l">
              <a:lnSpc>
                <a:spcPct val="115000"/>
              </a:lnSpc>
              <a:spcBef>
                <a:spcPts val="0"/>
              </a:spcBef>
              <a:spcAft>
                <a:spcPts val="0"/>
              </a:spcAft>
              <a:buClr>
                <a:schemeClr val="lt1"/>
              </a:buClr>
              <a:buSzPts val="1400"/>
              <a:buChar char="○"/>
              <a:defRPr>
                <a:solidFill>
                  <a:schemeClr val="lt1"/>
                </a:solidFill>
              </a:defRPr>
            </a:lvl5pPr>
            <a:lvl6pPr indent="-317500" lvl="5" marL="2743200" algn="l">
              <a:lnSpc>
                <a:spcPct val="115000"/>
              </a:lnSpc>
              <a:spcBef>
                <a:spcPts val="0"/>
              </a:spcBef>
              <a:spcAft>
                <a:spcPts val="0"/>
              </a:spcAft>
              <a:buClr>
                <a:schemeClr val="lt1"/>
              </a:buClr>
              <a:buSzPts val="1400"/>
              <a:buChar char="■"/>
              <a:defRPr>
                <a:solidFill>
                  <a:schemeClr val="lt1"/>
                </a:solidFill>
              </a:defRPr>
            </a:lvl6pPr>
            <a:lvl7pPr indent="-317500" lvl="6" marL="3200400" algn="l">
              <a:lnSpc>
                <a:spcPct val="115000"/>
              </a:lnSpc>
              <a:spcBef>
                <a:spcPts val="0"/>
              </a:spcBef>
              <a:spcAft>
                <a:spcPts val="0"/>
              </a:spcAft>
              <a:buClr>
                <a:schemeClr val="lt1"/>
              </a:buClr>
              <a:buSzPts val="1400"/>
              <a:buChar char="●"/>
              <a:defRPr>
                <a:solidFill>
                  <a:schemeClr val="lt1"/>
                </a:solidFill>
              </a:defRPr>
            </a:lvl7pPr>
            <a:lvl8pPr indent="-317500" lvl="7" marL="3657600" algn="l">
              <a:lnSpc>
                <a:spcPct val="115000"/>
              </a:lnSpc>
              <a:spcBef>
                <a:spcPts val="0"/>
              </a:spcBef>
              <a:spcAft>
                <a:spcPts val="0"/>
              </a:spcAft>
              <a:buClr>
                <a:schemeClr val="lt1"/>
              </a:buClr>
              <a:buSzPts val="1400"/>
              <a:buChar char="○"/>
              <a:defRPr>
                <a:solidFill>
                  <a:schemeClr val="lt1"/>
                </a:solidFill>
              </a:defRPr>
            </a:lvl8pPr>
            <a:lvl9pPr indent="-317500" lvl="8" marL="4114800" algn="l">
              <a:lnSpc>
                <a:spcPct val="115000"/>
              </a:lnSpc>
              <a:spcBef>
                <a:spcPts val="0"/>
              </a:spcBef>
              <a:spcAft>
                <a:spcPts val="0"/>
              </a:spcAft>
              <a:buClr>
                <a:schemeClr val="lt1"/>
              </a:buClr>
              <a:buSzPts val="1400"/>
              <a:buChar char="■"/>
              <a:defRPr>
                <a:solidFill>
                  <a:schemeClr val="lt1"/>
                </a:solidFill>
              </a:defRPr>
            </a:lvl9pPr>
          </a:lstStyle>
          <a:p/>
        </p:txBody>
      </p:sp>
      <p:sp>
        <p:nvSpPr>
          <p:cNvPr id="35" name="Google Shape;35;p5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6" name="Shape 36"/>
        <p:cNvGrpSpPr/>
        <p:nvPr/>
      </p:nvGrpSpPr>
      <p:grpSpPr>
        <a:xfrm>
          <a:off x="0" y="0"/>
          <a:ext cx="0" cy="0"/>
          <a:chOff x="0" y="0"/>
          <a:chExt cx="0" cy="0"/>
        </a:xfrm>
      </p:grpSpPr>
      <p:sp>
        <p:nvSpPr>
          <p:cNvPr id="37" name="Google Shape;37;p5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4"/>
        </a:solidFill>
      </p:bgPr>
    </p:bg>
    <p:spTree>
      <p:nvGrpSpPr>
        <p:cNvPr id="38" name="Shape 38"/>
        <p:cNvGrpSpPr/>
        <p:nvPr/>
      </p:nvGrpSpPr>
      <p:grpSpPr>
        <a:xfrm>
          <a:off x="0" y="0"/>
          <a:ext cx="0" cy="0"/>
          <a:chOff x="0" y="0"/>
          <a:chExt cx="0" cy="0"/>
        </a:xfrm>
      </p:grpSpPr>
      <p:sp>
        <p:nvSpPr>
          <p:cNvPr id="39" name="Google Shape;39;p49"/>
          <p:cNvSpPr txBox="1"/>
          <p:nvPr>
            <p:ph type="title"/>
          </p:nvPr>
        </p:nvSpPr>
        <p:spPr>
          <a:xfrm>
            <a:off x="490250" y="526350"/>
            <a:ext cx="5683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Clr>
                <a:schemeClr val="lt1"/>
              </a:buClr>
              <a:buSzPts val="4800"/>
              <a:buNone/>
              <a:defRPr sz="4800">
                <a:solidFill>
                  <a:schemeClr val="lt1"/>
                </a:solidFill>
              </a:defRPr>
            </a:lvl1pPr>
            <a:lvl2pPr lvl="1" algn="l">
              <a:lnSpc>
                <a:spcPct val="100000"/>
              </a:lnSpc>
              <a:spcBef>
                <a:spcPts val="0"/>
              </a:spcBef>
              <a:spcAft>
                <a:spcPts val="0"/>
              </a:spcAft>
              <a:buClr>
                <a:schemeClr val="lt1"/>
              </a:buClr>
              <a:buSzPts val="4800"/>
              <a:buNone/>
              <a:defRPr sz="4800">
                <a:solidFill>
                  <a:schemeClr val="lt1"/>
                </a:solidFill>
              </a:defRPr>
            </a:lvl2pPr>
            <a:lvl3pPr lvl="2" algn="l">
              <a:lnSpc>
                <a:spcPct val="100000"/>
              </a:lnSpc>
              <a:spcBef>
                <a:spcPts val="0"/>
              </a:spcBef>
              <a:spcAft>
                <a:spcPts val="0"/>
              </a:spcAft>
              <a:buClr>
                <a:schemeClr val="lt1"/>
              </a:buClr>
              <a:buSzPts val="4800"/>
              <a:buNone/>
              <a:defRPr sz="4800">
                <a:solidFill>
                  <a:schemeClr val="lt1"/>
                </a:solidFill>
              </a:defRPr>
            </a:lvl3pPr>
            <a:lvl4pPr lvl="3" algn="l">
              <a:lnSpc>
                <a:spcPct val="100000"/>
              </a:lnSpc>
              <a:spcBef>
                <a:spcPts val="0"/>
              </a:spcBef>
              <a:spcAft>
                <a:spcPts val="0"/>
              </a:spcAft>
              <a:buClr>
                <a:schemeClr val="lt1"/>
              </a:buClr>
              <a:buSzPts val="4800"/>
              <a:buNone/>
              <a:defRPr sz="4800">
                <a:solidFill>
                  <a:schemeClr val="lt1"/>
                </a:solidFill>
              </a:defRPr>
            </a:lvl4pPr>
            <a:lvl5pPr lvl="4" algn="l">
              <a:lnSpc>
                <a:spcPct val="100000"/>
              </a:lnSpc>
              <a:spcBef>
                <a:spcPts val="0"/>
              </a:spcBef>
              <a:spcAft>
                <a:spcPts val="0"/>
              </a:spcAft>
              <a:buClr>
                <a:schemeClr val="lt1"/>
              </a:buClr>
              <a:buSzPts val="4800"/>
              <a:buNone/>
              <a:defRPr sz="4800">
                <a:solidFill>
                  <a:schemeClr val="lt1"/>
                </a:solidFill>
              </a:defRPr>
            </a:lvl5pPr>
            <a:lvl6pPr lvl="5" algn="l">
              <a:lnSpc>
                <a:spcPct val="100000"/>
              </a:lnSpc>
              <a:spcBef>
                <a:spcPts val="0"/>
              </a:spcBef>
              <a:spcAft>
                <a:spcPts val="0"/>
              </a:spcAft>
              <a:buClr>
                <a:schemeClr val="lt1"/>
              </a:buClr>
              <a:buSzPts val="4800"/>
              <a:buNone/>
              <a:defRPr sz="4800">
                <a:solidFill>
                  <a:schemeClr val="lt1"/>
                </a:solidFill>
              </a:defRPr>
            </a:lvl6pPr>
            <a:lvl7pPr lvl="6" algn="l">
              <a:lnSpc>
                <a:spcPct val="100000"/>
              </a:lnSpc>
              <a:spcBef>
                <a:spcPts val="0"/>
              </a:spcBef>
              <a:spcAft>
                <a:spcPts val="0"/>
              </a:spcAft>
              <a:buClr>
                <a:schemeClr val="lt1"/>
              </a:buClr>
              <a:buSzPts val="4800"/>
              <a:buNone/>
              <a:defRPr sz="4800">
                <a:solidFill>
                  <a:schemeClr val="lt1"/>
                </a:solidFill>
              </a:defRPr>
            </a:lvl7pPr>
            <a:lvl8pPr lvl="7" algn="l">
              <a:lnSpc>
                <a:spcPct val="100000"/>
              </a:lnSpc>
              <a:spcBef>
                <a:spcPts val="0"/>
              </a:spcBef>
              <a:spcAft>
                <a:spcPts val="0"/>
              </a:spcAft>
              <a:buClr>
                <a:schemeClr val="lt1"/>
              </a:buClr>
              <a:buSzPts val="4800"/>
              <a:buNone/>
              <a:defRPr sz="4800">
                <a:solidFill>
                  <a:schemeClr val="lt1"/>
                </a:solidFill>
              </a:defRPr>
            </a:lvl8pPr>
            <a:lvl9pPr lvl="8" algn="l">
              <a:lnSpc>
                <a:spcPct val="100000"/>
              </a:lnSpc>
              <a:spcBef>
                <a:spcPts val="0"/>
              </a:spcBef>
              <a:spcAft>
                <a:spcPts val="0"/>
              </a:spcAft>
              <a:buClr>
                <a:schemeClr val="lt1"/>
              </a:buClr>
              <a:buSzPts val="4800"/>
              <a:buNone/>
              <a:defRPr sz="4800">
                <a:solidFill>
                  <a:schemeClr val="lt1"/>
                </a:solidFill>
              </a:defRPr>
            </a:lvl9pPr>
          </a:lstStyle>
          <a:p/>
        </p:txBody>
      </p:sp>
      <p:sp>
        <p:nvSpPr>
          <p:cNvPr id="40" name="Google Shape;40;p4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1" name="Shape 41"/>
        <p:cNvGrpSpPr/>
        <p:nvPr/>
      </p:nvGrpSpPr>
      <p:grpSpPr>
        <a:xfrm>
          <a:off x="0" y="0"/>
          <a:ext cx="0" cy="0"/>
          <a:chOff x="0" y="0"/>
          <a:chExt cx="0" cy="0"/>
        </a:xfrm>
      </p:grpSpPr>
      <p:sp>
        <p:nvSpPr>
          <p:cNvPr id="42" name="Google Shape;42;p51"/>
          <p:cNvSpPr txBox="1"/>
          <p:nvPr>
            <p:ph type="title"/>
          </p:nvPr>
        </p:nvSpPr>
        <p:spPr>
          <a:xfrm>
            <a:off x="311700" y="6318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Font typeface="Bebas Neue"/>
              <a:buNone/>
              <a:defRPr sz="2400">
                <a:latin typeface="Bebas Neue"/>
                <a:ea typeface="Bebas Neue"/>
                <a:cs typeface="Bebas Neue"/>
                <a:sym typeface="Bebas Neue"/>
              </a:defRPr>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43" name="Google Shape;43;p51"/>
          <p:cNvSpPr txBox="1"/>
          <p:nvPr>
            <p:ph idx="1" type="body"/>
          </p:nvPr>
        </p:nvSpPr>
        <p:spPr>
          <a:xfrm>
            <a:off x="311700" y="1490875"/>
            <a:ext cx="2808000" cy="30780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44" name="Google Shape;44;p5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gameday">
    <p:bg>
      <p:bgPr>
        <a:solidFill>
          <a:schemeClr val="lt1"/>
        </a:solidFill>
      </p:bgPr>
    </p:bg>
    <p:spTree>
      <p:nvGrpSpPr>
        <p:cNvPr id="5" name="Shape 5"/>
        <p:cNvGrpSpPr/>
        <p:nvPr/>
      </p:nvGrpSpPr>
      <p:grpSpPr>
        <a:xfrm>
          <a:off x="0" y="0"/>
          <a:ext cx="0" cy="0"/>
          <a:chOff x="0" y="0"/>
          <a:chExt cx="0" cy="0"/>
        </a:xfrm>
      </p:grpSpPr>
      <p:sp>
        <p:nvSpPr>
          <p:cNvPr id="6" name="Google Shape;6;p44"/>
          <p:cNvSpPr txBox="1"/>
          <p:nvPr>
            <p:ph type="title"/>
          </p:nvPr>
        </p:nvSpPr>
        <p:spPr>
          <a:xfrm>
            <a:off x="311700" y="210050"/>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rgbClr val="CC0000"/>
              </a:buClr>
              <a:buSzPts val="3000"/>
              <a:buFont typeface="Monoton"/>
              <a:buNone/>
              <a:defRPr b="0" i="0" sz="3000" u="none" cap="none" strike="noStrike">
                <a:solidFill>
                  <a:srgbClr val="CC0000"/>
                </a:solidFill>
                <a:latin typeface="Monoton"/>
                <a:ea typeface="Monoton"/>
                <a:cs typeface="Monoton"/>
                <a:sym typeface="Monoton"/>
              </a:defRPr>
            </a:lvl1pPr>
            <a:lvl2pPr lvl="1" marR="0" rtl="0" algn="l">
              <a:lnSpc>
                <a:spcPct val="100000"/>
              </a:lnSpc>
              <a:spcBef>
                <a:spcPts val="0"/>
              </a:spcBef>
              <a:spcAft>
                <a:spcPts val="0"/>
              </a:spcAft>
              <a:buClr>
                <a:schemeClr val="accent3"/>
              </a:buClr>
              <a:buSzPts val="3000"/>
              <a:buFont typeface="Alfa Slab One"/>
              <a:buNone/>
              <a:defRPr b="0" i="0" sz="3000" u="none" cap="none" strike="noStrike">
                <a:solidFill>
                  <a:schemeClr val="accent3"/>
                </a:solidFill>
                <a:latin typeface="Alfa Slab One"/>
                <a:ea typeface="Alfa Slab One"/>
                <a:cs typeface="Alfa Slab One"/>
                <a:sym typeface="Alfa Slab One"/>
              </a:defRPr>
            </a:lvl2pPr>
            <a:lvl3pPr lvl="2" marR="0" rtl="0" algn="l">
              <a:lnSpc>
                <a:spcPct val="100000"/>
              </a:lnSpc>
              <a:spcBef>
                <a:spcPts val="0"/>
              </a:spcBef>
              <a:spcAft>
                <a:spcPts val="0"/>
              </a:spcAft>
              <a:buClr>
                <a:schemeClr val="accent3"/>
              </a:buClr>
              <a:buSzPts val="3000"/>
              <a:buFont typeface="Alfa Slab One"/>
              <a:buNone/>
              <a:defRPr b="0" i="0" sz="3000" u="none" cap="none" strike="noStrike">
                <a:solidFill>
                  <a:schemeClr val="accent3"/>
                </a:solidFill>
                <a:latin typeface="Alfa Slab One"/>
                <a:ea typeface="Alfa Slab One"/>
                <a:cs typeface="Alfa Slab One"/>
                <a:sym typeface="Alfa Slab One"/>
              </a:defRPr>
            </a:lvl3pPr>
            <a:lvl4pPr lvl="3" marR="0" rtl="0" algn="l">
              <a:lnSpc>
                <a:spcPct val="100000"/>
              </a:lnSpc>
              <a:spcBef>
                <a:spcPts val="0"/>
              </a:spcBef>
              <a:spcAft>
                <a:spcPts val="0"/>
              </a:spcAft>
              <a:buClr>
                <a:schemeClr val="accent3"/>
              </a:buClr>
              <a:buSzPts val="3000"/>
              <a:buFont typeface="Alfa Slab One"/>
              <a:buNone/>
              <a:defRPr b="0" i="0" sz="3000" u="none" cap="none" strike="noStrike">
                <a:solidFill>
                  <a:schemeClr val="accent3"/>
                </a:solidFill>
                <a:latin typeface="Alfa Slab One"/>
                <a:ea typeface="Alfa Slab One"/>
                <a:cs typeface="Alfa Slab One"/>
                <a:sym typeface="Alfa Slab One"/>
              </a:defRPr>
            </a:lvl4pPr>
            <a:lvl5pPr lvl="4" marR="0" rtl="0" algn="l">
              <a:lnSpc>
                <a:spcPct val="100000"/>
              </a:lnSpc>
              <a:spcBef>
                <a:spcPts val="0"/>
              </a:spcBef>
              <a:spcAft>
                <a:spcPts val="0"/>
              </a:spcAft>
              <a:buClr>
                <a:schemeClr val="accent3"/>
              </a:buClr>
              <a:buSzPts val="3000"/>
              <a:buFont typeface="Alfa Slab One"/>
              <a:buNone/>
              <a:defRPr b="0" i="0" sz="3000" u="none" cap="none" strike="noStrike">
                <a:solidFill>
                  <a:schemeClr val="accent3"/>
                </a:solidFill>
                <a:latin typeface="Alfa Slab One"/>
                <a:ea typeface="Alfa Slab One"/>
                <a:cs typeface="Alfa Slab One"/>
                <a:sym typeface="Alfa Slab One"/>
              </a:defRPr>
            </a:lvl5pPr>
            <a:lvl6pPr lvl="5" marR="0" rtl="0" algn="l">
              <a:lnSpc>
                <a:spcPct val="100000"/>
              </a:lnSpc>
              <a:spcBef>
                <a:spcPts val="0"/>
              </a:spcBef>
              <a:spcAft>
                <a:spcPts val="0"/>
              </a:spcAft>
              <a:buClr>
                <a:schemeClr val="accent3"/>
              </a:buClr>
              <a:buSzPts val="3000"/>
              <a:buFont typeface="Alfa Slab One"/>
              <a:buNone/>
              <a:defRPr b="0" i="0" sz="3000" u="none" cap="none" strike="noStrike">
                <a:solidFill>
                  <a:schemeClr val="accent3"/>
                </a:solidFill>
                <a:latin typeface="Alfa Slab One"/>
                <a:ea typeface="Alfa Slab One"/>
                <a:cs typeface="Alfa Slab One"/>
                <a:sym typeface="Alfa Slab One"/>
              </a:defRPr>
            </a:lvl6pPr>
            <a:lvl7pPr lvl="6" marR="0" rtl="0" algn="l">
              <a:lnSpc>
                <a:spcPct val="100000"/>
              </a:lnSpc>
              <a:spcBef>
                <a:spcPts val="0"/>
              </a:spcBef>
              <a:spcAft>
                <a:spcPts val="0"/>
              </a:spcAft>
              <a:buClr>
                <a:schemeClr val="accent3"/>
              </a:buClr>
              <a:buSzPts val="3000"/>
              <a:buFont typeface="Alfa Slab One"/>
              <a:buNone/>
              <a:defRPr b="0" i="0" sz="3000" u="none" cap="none" strike="noStrike">
                <a:solidFill>
                  <a:schemeClr val="accent3"/>
                </a:solidFill>
                <a:latin typeface="Alfa Slab One"/>
                <a:ea typeface="Alfa Slab One"/>
                <a:cs typeface="Alfa Slab One"/>
                <a:sym typeface="Alfa Slab One"/>
              </a:defRPr>
            </a:lvl7pPr>
            <a:lvl8pPr lvl="7" marR="0" rtl="0" algn="l">
              <a:lnSpc>
                <a:spcPct val="100000"/>
              </a:lnSpc>
              <a:spcBef>
                <a:spcPts val="0"/>
              </a:spcBef>
              <a:spcAft>
                <a:spcPts val="0"/>
              </a:spcAft>
              <a:buClr>
                <a:schemeClr val="accent3"/>
              </a:buClr>
              <a:buSzPts val="3000"/>
              <a:buFont typeface="Alfa Slab One"/>
              <a:buNone/>
              <a:defRPr b="0" i="0" sz="3000" u="none" cap="none" strike="noStrike">
                <a:solidFill>
                  <a:schemeClr val="accent3"/>
                </a:solidFill>
                <a:latin typeface="Alfa Slab One"/>
                <a:ea typeface="Alfa Slab One"/>
                <a:cs typeface="Alfa Slab One"/>
                <a:sym typeface="Alfa Slab One"/>
              </a:defRPr>
            </a:lvl8pPr>
            <a:lvl9pPr lvl="8" marR="0" rtl="0" algn="l">
              <a:lnSpc>
                <a:spcPct val="100000"/>
              </a:lnSpc>
              <a:spcBef>
                <a:spcPts val="0"/>
              </a:spcBef>
              <a:spcAft>
                <a:spcPts val="0"/>
              </a:spcAft>
              <a:buClr>
                <a:schemeClr val="accent3"/>
              </a:buClr>
              <a:buSzPts val="3000"/>
              <a:buFont typeface="Alfa Slab One"/>
              <a:buNone/>
              <a:defRPr b="0" i="0" sz="3000" u="none" cap="none" strike="noStrike">
                <a:solidFill>
                  <a:schemeClr val="accent3"/>
                </a:solidFill>
                <a:latin typeface="Alfa Slab One"/>
                <a:ea typeface="Alfa Slab One"/>
                <a:cs typeface="Alfa Slab One"/>
                <a:sym typeface="Alfa Slab One"/>
              </a:defRPr>
            </a:lvl9pPr>
          </a:lstStyle>
          <a:p/>
        </p:txBody>
      </p:sp>
      <p:sp>
        <p:nvSpPr>
          <p:cNvPr id="7" name="Google Shape;7;p4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rgbClr val="000000"/>
              </a:buClr>
              <a:buSzPts val="1800"/>
              <a:buFont typeface="Proxima Nova"/>
              <a:buChar char="●"/>
              <a:defRPr b="0" i="0" sz="1800" u="none" cap="none" strike="noStrike">
                <a:solidFill>
                  <a:srgbClr val="000000"/>
                </a:solidFill>
                <a:latin typeface="Proxima Nova"/>
                <a:ea typeface="Proxima Nova"/>
                <a:cs typeface="Proxima Nova"/>
                <a:sym typeface="Proxima Nova"/>
              </a:defRPr>
            </a:lvl1pPr>
            <a:lvl2pPr indent="-317500" lvl="1" marL="914400" marR="0" rtl="0" algn="l">
              <a:lnSpc>
                <a:spcPct val="115000"/>
              </a:lnSpc>
              <a:spcBef>
                <a:spcPts val="0"/>
              </a:spcBef>
              <a:spcAft>
                <a:spcPts val="0"/>
              </a:spcAft>
              <a:buClr>
                <a:srgbClr val="000000"/>
              </a:buClr>
              <a:buSzPts val="1400"/>
              <a:buFont typeface="Proxima Nova"/>
              <a:buChar char="○"/>
              <a:defRPr b="0" i="0" sz="1400" u="none" cap="none" strike="noStrike">
                <a:solidFill>
                  <a:srgbClr val="000000"/>
                </a:solidFill>
                <a:latin typeface="Proxima Nova"/>
                <a:ea typeface="Proxima Nova"/>
                <a:cs typeface="Proxima Nova"/>
                <a:sym typeface="Proxima Nova"/>
              </a:defRPr>
            </a:lvl2pPr>
            <a:lvl3pPr indent="-317500" lvl="2" marL="1371600" marR="0" rtl="0" algn="l">
              <a:lnSpc>
                <a:spcPct val="115000"/>
              </a:lnSpc>
              <a:spcBef>
                <a:spcPts val="0"/>
              </a:spcBef>
              <a:spcAft>
                <a:spcPts val="0"/>
              </a:spcAft>
              <a:buClr>
                <a:srgbClr val="000000"/>
              </a:buClr>
              <a:buSzPts val="1400"/>
              <a:buFont typeface="Proxima Nova"/>
              <a:buChar char="■"/>
              <a:defRPr b="0" i="0" sz="1400" u="none" cap="none" strike="noStrike">
                <a:solidFill>
                  <a:srgbClr val="000000"/>
                </a:solidFill>
                <a:latin typeface="Proxima Nova"/>
                <a:ea typeface="Proxima Nova"/>
                <a:cs typeface="Proxima Nova"/>
                <a:sym typeface="Proxima Nova"/>
              </a:defRPr>
            </a:lvl3pPr>
            <a:lvl4pPr indent="-317500" lvl="3" marL="1828800" marR="0" rtl="0" algn="l">
              <a:lnSpc>
                <a:spcPct val="115000"/>
              </a:lnSpc>
              <a:spcBef>
                <a:spcPts val="0"/>
              </a:spcBef>
              <a:spcAft>
                <a:spcPts val="0"/>
              </a:spcAft>
              <a:buClr>
                <a:srgbClr val="000000"/>
              </a:buClr>
              <a:buSzPts val="1400"/>
              <a:buFont typeface="Proxima Nova"/>
              <a:buChar char="●"/>
              <a:defRPr b="0" i="0" sz="1400" u="none" cap="none" strike="noStrike">
                <a:solidFill>
                  <a:srgbClr val="000000"/>
                </a:solidFill>
                <a:latin typeface="Proxima Nova"/>
                <a:ea typeface="Proxima Nova"/>
                <a:cs typeface="Proxima Nova"/>
                <a:sym typeface="Proxima Nova"/>
              </a:defRPr>
            </a:lvl4pPr>
            <a:lvl5pPr indent="-317500" lvl="4" marL="2286000" marR="0" rtl="0" algn="l">
              <a:lnSpc>
                <a:spcPct val="115000"/>
              </a:lnSpc>
              <a:spcBef>
                <a:spcPts val="0"/>
              </a:spcBef>
              <a:spcAft>
                <a:spcPts val="0"/>
              </a:spcAft>
              <a:buClr>
                <a:srgbClr val="000000"/>
              </a:buClr>
              <a:buSzPts val="1400"/>
              <a:buFont typeface="Proxima Nova"/>
              <a:buChar char="○"/>
              <a:defRPr b="0" i="0" sz="1400" u="none" cap="none" strike="noStrike">
                <a:solidFill>
                  <a:srgbClr val="000000"/>
                </a:solidFill>
                <a:latin typeface="Proxima Nova"/>
                <a:ea typeface="Proxima Nova"/>
                <a:cs typeface="Proxima Nova"/>
                <a:sym typeface="Proxima Nova"/>
              </a:defRPr>
            </a:lvl5pPr>
            <a:lvl6pPr indent="-317500" lvl="5" marL="2743200" marR="0" rtl="0" algn="l">
              <a:lnSpc>
                <a:spcPct val="115000"/>
              </a:lnSpc>
              <a:spcBef>
                <a:spcPts val="0"/>
              </a:spcBef>
              <a:spcAft>
                <a:spcPts val="0"/>
              </a:spcAft>
              <a:buClr>
                <a:srgbClr val="000000"/>
              </a:buClr>
              <a:buSzPts val="1400"/>
              <a:buFont typeface="Proxima Nova"/>
              <a:buChar char="■"/>
              <a:defRPr b="0" i="0" sz="1400" u="none" cap="none" strike="noStrike">
                <a:solidFill>
                  <a:srgbClr val="000000"/>
                </a:solidFill>
                <a:latin typeface="Proxima Nova"/>
                <a:ea typeface="Proxima Nova"/>
                <a:cs typeface="Proxima Nova"/>
                <a:sym typeface="Proxima Nova"/>
              </a:defRPr>
            </a:lvl6pPr>
            <a:lvl7pPr indent="-317500" lvl="6" marL="3200400" marR="0" rtl="0" algn="l">
              <a:lnSpc>
                <a:spcPct val="115000"/>
              </a:lnSpc>
              <a:spcBef>
                <a:spcPts val="0"/>
              </a:spcBef>
              <a:spcAft>
                <a:spcPts val="0"/>
              </a:spcAft>
              <a:buClr>
                <a:srgbClr val="000000"/>
              </a:buClr>
              <a:buSzPts val="1400"/>
              <a:buFont typeface="Proxima Nova"/>
              <a:buChar char="●"/>
              <a:defRPr b="0" i="0" sz="1400" u="none" cap="none" strike="noStrike">
                <a:solidFill>
                  <a:srgbClr val="000000"/>
                </a:solidFill>
                <a:latin typeface="Proxima Nova"/>
                <a:ea typeface="Proxima Nova"/>
                <a:cs typeface="Proxima Nova"/>
                <a:sym typeface="Proxima Nova"/>
              </a:defRPr>
            </a:lvl7pPr>
            <a:lvl8pPr indent="-317500" lvl="7" marL="3657600" marR="0" rtl="0" algn="l">
              <a:lnSpc>
                <a:spcPct val="115000"/>
              </a:lnSpc>
              <a:spcBef>
                <a:spcPts val="0"/>
              </a:spcBef>
              <a:spcAft>
                <a:spcPts val="0"/>
              </a:spcAft>
              <a:buClr>
                <a:srgbClr val="000000"/>
              </a:buClr>
              <a:buSzPts val="1400"/>
              <a:buFont typeface="Proxima Nova"/>
              <a:buChar char="○"/>
              <a:defRPr b="0" i="0" sz="1400" u="none" cap="none" strike="noStrike">
                <a:solidFill>
                  <a:srgbClr val="000000"/>
                </a:solidFill>
                <a:latin typeface="Proxima Nova"/>
                <a:ea typeface="Proxima Nova"/>
                <a:cs typeface="Proxima Nova"/>
                <a:sym typeface="Proxima Nova"/>
              </a:defRPr>
            </a:lvl8pPr>
            <a:lvl9pPr indent="-317500" lvl="8" marL="4114800" marR="0" rtl="0" algn="l">
              <a:lnSpc>
                <a:spcPct val="115000"/>
              </a:lnSpc>
              <a:spcBef>
                <a:spcPts val="0"/>
              </a:spcBef>
              <a:spcAft>
                <a:spcPts val="0"/>
              </a:spcAft>
              <a:buClr>
                <a:srgbClr val="000000"/>
              </a:buClr>
              <a:buSzPts val="1400"/>
              <a:buFont typeface="Proxima Nova"/>
              <a:buChar char="■"/>
              <a:defRPr b="0" i="0" sz="1400" u="none" cap="none" strike="noStrike">
                <a:solidFill>
                  <a:srgbClr val="000000"/>
                </a:solidFill>
                <a:latin typeface="Proxima Nova"/>
                <a:ea typeface="Proxima Nova"/>
                <a:cs typeface="Proxima Nova"/>
                <a:sym typeface="Proxima Nova"/>
              </a:defRPr>
            </a:lvl9pPr>
          </a:lstStyle>
          <a:p/>
        </p:txBody>
      </p:sp>
      <p:sp>
        <p:nvSpPr>
          <p:cNvPr id="8" name="Google Shape;8;p4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png"/><Relationship Id="rId4" Type="http://schemas.openxmlformats.org/officeDocument/2006/relationships/image" Target="../media/image23.png"/><Relationship Id="rId5" Type="http://schemas.openxmlformats.org/officeDocument/2006/relationships/hyperlink" Target="mailto:ahutchi9@gmu.edu"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6.png"/><Relationship Id="rId4" Type="http://schemas.openxmlformats.org/officeDocument/2006/relationships/image" Target="../media/image38.png"/><Relationship Id="rId5" Type="http://schemas.openxmlformats.org/officeDocument/2006/relationships/image" Target="../media/image19.png"/><Relationship Id="rId6" Type="http://schemas.openxmlformats.org/officeDocument/2006/relationships/image" Target="../media/image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6.png"/><Relationship Id="rId4" Type="http://schemas.openxmlformats.org/officeDocument/2006/relationships/image" Target="../media/image29.png"/><Relationship Id="rId5"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4.png"/><Relationship Id="rId4" Type="http://schemas.openxmlformats.org/officeDocument/2006/relationships/image" Target="../media/image17.png"/><Relationship Id="rId5" Type="http://schemas.openxmlformats.org/officeDocument/2006/relationships/image" Target="../media/image1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0.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41.png"/><Relationship Id="rId4" Type="http://schemas.openxmlformats.org/officeDocument/2006/relationships/image" Target="../media/image33.png"/><Relationship Id="rId5" Type="http://schemas.openxmlformats.org/officeDocument/2006/relationships/image" Target="../media/image30.png"/><Relationship Id="rId6" Type="http://schemas.openxmlformats.org/officeDocument/2006/relationships/image" Target="../media/image21.png"/><Relationship Id="rId7" Type="http://schemas.openxmlformats.org/officeDocument/2006/relationships/image" Target="../media/image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hyperlink" Target="https://scratch.mit.edu/projects/editor/?tutorial=getStarted&amp;wvideo=rpjvs3v9gj"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30.png"/><Relationship Id="rId4" Type="http://schemas.openxmlformats.org/officeDocument/2006/relationships/image" Target="../media/image42.png"/><Relationship Id="rId5" Type="http://schemas.openxmlformats.org/officeDocument/2006/relationships/image" Target="../media/image37.png"/><Relationship Id="rId6" Type="http://schemas.openxmlformats.org/officeDocument/2006/relationships/image" Target="../media/image4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hyperlink" Target="https://scratch.mit.edu/projects/editor/" TargetMode="External"/><Relationship Id="rId4" Type="http://schemas.openxmlformats.org/officeDocument/2006/relationships/hyperlink" Target="https://drive.google.com/drive/folders/1woK4n2b7_BMp3Id6IqHvqoDfyf6lRBWr?usp=drive_link" TargetMode="External"/><Relationship Id="rId10" Type="http://schemas.openxmlformats.org/officeDocument/2006/relationships/image" Target="../media/image1.png"/><Relationship Id="rId9" Type="http://schemas.openxmlformats.org/officeDocument/2006/relationships/image" Target="../media/image28.png"/><Relationship Id="rId5" Type="http://schemas.openxmlformats.org/officeDocument/2006/relationships/hyperlink" Target="https://www.dropbox.com/scl/fi/jwpt8538arpsxgelgwd7v/Lesson-1-Printable-Scratch-Blocks.docx?rlkey=n3njauv8eifdjda56kg4nssle&amp;dl=0" TargetMode="External"/><Relationship Id="rId6" Type="http://schemas.openxmlformats.org/officeDocument/2006/relationships/hyperlink" Target="https://www.dropbox.com/s/aqy69n3v1doyxm2/Explanatory%20Writing%20Samples.docx?dl=0" TargetMode="External"/><Relationship Id="rId7" Type="http://schemas.openxmlformats.org/officeDocument/2006/relationships/image" Target="../media/image5.png"/><Relationship Id="rId8" Type="http://schemas.openxmlformats.org/officeDocument/2006/relationships/image" Target="../media/image1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41.png"/><Relationship Id="rId4" Type="http://schemas.openxmlformats.org/officeDocument/2006/relationships/image" Target="../media/image33.png"/><Relationship Id="rId9" Type="http://schemas.openxmlformats.org/officeDocument/2006/relationships/image" Target="../media/image21.png"/><Relationship Id="rId5" Type="http://schemas.openxmlformats.org/officeDocument/2006/relationships/image" Target="../media/image30.png"/><Relationship Id="rId6" Type="http://schemas.openxmlformats.org/officeDocument/2006/relationships/image" Target="../media/image58.png"/><Relationship Id="rId7" Type="http://schemas.openxmlformats.org/officeDocument/2006/relationships/image" Target="../media/image32.png"/><Relationship Id="rId8" Type="http://schemas.openxmlformats.org/officeDocument/2006/relationships/image" Target="../media/image3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41.png"/><Relationship Id="rId4" Type="http://schemas.openxmlformats.org/officeDocument/2006/relationships/image" Target="../media/image33.png"/><Relationship Id="rId9" Type="http://schemas.openxmlformats.org/officeDocument/2006/relationships/image" Target="../media/image21.png"/><Relationship Id="rId5" Type="http://schemas.openxmlformats.org/officeDocument/2006/relationships/image" Target="../media/image30.png"/><Relationship Id="rId6" Type="http://schemas.openxmlformats.org/officeDocument/2006/relationships/image" Target="../media/image58.png"/><Relationship Id="rId7" Type="http://schemas.openxmlformats.org/officeDocument/2006/relationships/image" Target="../media/image32.png"/><Relationship Id="rId8" Type="http://schemas.openxmlformats.org/officeDocument/2006/relationships/image" Target="../media/image3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33.png"/><Relationship Id="rId4" Type="http://schemas.openxmlformats.org/officeDocument/2006/relationships/image" Target="../media/image21.png"/><Relationship Id="rId5" Type="http://schemas.openxmlformats.org/officeDocument/2006/relationships/image" Target="../media/image4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hyperlink" Target="https://scratch.mit.edu/projects/576227581" TargetMode="External"/><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4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image" Target="../media/image4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 Id="rId3" Type="http://schemas.openxmlformats.org/officeDocument/2006/relationships/image" Target="../media/image4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 Id="rId3" Type="http://schemas.openxmlformats.org/officeDocument/2006/relationships/image" Target="../media/image4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 Id="rId3" Type="http://schemas.openxmlformats.org/officeDocument/2006/relationships/image" Target="../media/image4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 Id="rId3" Type="http://schemas.openxmlformats.org/officeDocument/2006/relationships/image" Target="../media/image4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 Id="rId3" Type="http://schemas.openxmlformats.org/officeDocument/2006/relationships/image" Target="../media/image4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 Id="rId3" Type="http://schemas.openxmlformats.org/officeDocument/2006/relationships/image" Target="../media/image4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 Id="rId3" Type="http://schemas.openxmlformats.org/officeDocument/2006/relationships/image" Target="../media/image4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4.xml"/><Relationship Id="rId3" Type="http://schemas.openxmlformats.org/officeDocument/2006/relationships/image" Target="../media/image4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 Id="rId3" Type="http://schemas.openxmlformats.org/officeDocument/2006/relationships/image" Target="../media/image4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6.xml"/><Relationship Id="rId3" Type="http://schemas.openxmlformats.org/officeDocument/2006/relationships/image" Target="../media/image4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7.xml"/><Relationship Id="rId3" Type="http://schemas.openxmlformats.org/officeDocument/2006/relationships/image" Target="../media/image5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8.xml"/><Relationship Id="rId3" Type="http://schemas.openxmlformats.org/officeDocument/2006/relationships/image" Target="../media/image4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9.xml"/><Relationship Id="rId3" Type="http://schemas.openxmlformats.org/officeDocument/2006/relationships/image" Target="../media/image49.png"/><Relationship Id="rId4" Type="http://schemas.openxmlformats.org/officeDocument/2006/relationships/image" Target="../media/image5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0.xml"/><Relationship Id="rId3" Type="http://schemas.openxmlformats.org/officeDocument/2006/relationships/image" Target="../media/image5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3.xml"/><Relationship Id="rId3" Type="http://schemas.openxmlformats.org/officeDocument/2006/relationships/image" Target="../media/image41.png"/><Relationship Id="rId4" Type="http://schemas.openxmlformats.org/officeDocument/2006/relationships/image" Target="../media/image33.png"/><Relationship Id="rId5" Type="http://schemas.openxmlformats.org/officeDocument/2006/relationships/image" Target="../media/image30.png"/><Relationship Id="rId6" Type="http://schemas.openxmlformats.org/officeDocument/2006/relationships/image" Target="../media/image2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hyperlink" Target="https://scratch.mit.edu/projects/576227581" TargetMode="External"/><Relationship Id="rId4" Type="http://schemas.openxmlformats.org/officeDocument/2006/relationships/image" Target="../media/image45.png"/><Relationship Id="rId5" Type="http://schemas.openxmlformats.org/officeDocument/2006/relationships/hyperlink" Target="https://www.dropbox.com/s/n1flwnn68llvrku/greenflag.mp4?dl=0" TargetMode="External"/><Relationship Id="rId6" Type="http://schemas.openxmlformats.org/officeDocument/2006/relationships/image" Target="../media/image2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hyperlink" Target="https://www.dropbox.com/s/xgv1w5kl8wvrby4/ThinkCoCo_Nov16.mp4?dl=0" TargetMode="External"/><Relationship Id="rId4" Type="http://schemas.openxmlformats.org/officeDocument/2006/relationships/image" Target="../media/image60.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hyperlink" Target="https://www.dropbox.com/s/1xakgwx6g8lwp3y/SayForSecondsCoCo_Nov16.mp4?dl=0" TargetMode="External"/><Relationship Id="rId4" Type="http://schemas.openxmlformats.org/officeDocument/2006/relationships/image" Target="../media/image56.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hyperlink" Target="https://www.dropbox.com/s/jdt70o0l0neyk8c/SwitchCostumeCoCo_Nov16.mp4?dl=0" TargetMode="External"/><Relationship Id="rId4" Type="http://schemas.openxmlformats.org/officeDocument/2006/relationships/image" Target="../media/image53.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image" Target="../media/image5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hyperlink" Target="https://www.dropbox.com/s/g8q897svpc77xsz/Text-to-Speech.mp4?dl=0" TargetMode="External"/><Relationship Id="rId4" Type="http://schemas.openxmlformats.org/officeDocument/2006/relationships/hyperlink" Target="https://www.dropbox.com/s/mp9dk4t57238yuj/translate.mp4?dl=0" TargetMode="External"/><Relationship Id="rId5" Type="http://schemas.openxmlformats.org/officeDocument/2006/relationships/image" Target="../media/image50.png"/><Relationship Id="rId6" Type="http://schemas.openxmlformats.org/officeDocument/2006/relationships/image" Target="../media/image5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 Id="rId3" Type="http://schemas.openxmlformats.org/officeDocument/2006/relationships/image" Target="../media/image41.png"/><Relationship Id="rId4" Type="http://schemas.openxmlformats.org/officeDocument/2006/relationships/image" Target="../media/image33.png"/><Relationship Id="rId9" Type="http://schemas.openxmlformats.org/officeDocument/2006/relationships/image" Target="../media/image21.png"/><Relationship Id="rId5" Type="http://schemas.openxmlformats.org/officeDocument/2006/relationships/image" Target="../media/image30.png"/><Relationship Id="rId6" Type="http://schemas.openxmlformats.org/officeDocument/2006/relationships/image" Target="../media/image58.png"/><Relationship Id="rId7" Type="http://schemas.openxmlformats.org/officeDocument/2006/relationships/image" Target="../media/image32.png"/><Relationship Id="rId8" Type="http://schemas.openxmlformats.org/officeDocument/2006/relationships/image" Target="../media/image34.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 Id="rId3" Type="http://schemas.openxmlformats.org/officeDocument/2006/relationships/image" Target="../media/image2.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 Id="rId3"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hyperlink" Target="http://www.youtube.com/watch?v=HsXaVV6fFDY" TargetMode="External"/><Relationship Id="rId4" Type="http://schemas.openxmlformats.org/officeDocument/2006/relationships/image" Target="../media/image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9.png"/><Relationship Id="rId4" Type="http://schemas.openxmlformats.org/officeDocument/2006/relationships/image" Target="../media/image11.png"/><Relationship Id="rId5"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 name="Shape 55"/>
        <p:cNvGrpSpPr/>
        <p:nvPr/>
      </p:nvGrpSpPr>
      <p:grpSpPr>
        <a:xfrm>
          <a:off x="0" y="0"/>
          <a:ext cx="0" cy="0"/>
          <a:chOff x="0" y="0"/>
          <a:chExt cx="0" cy="0"/>
        </a:xfrm>
      </p:grpSpPr>
      <p:sp>
        <p:nvSpPr>
          <p:cNvPr id="56" name="Google Shape;56;p1"/>
          <p:cNvSpPr txBox="1"/>
          <p:nvPr>
            <p:ph type="ctrTitle"/>
          </p:nvPr>
        </p:nvSpPr>
        <p:spPr>
          <a:xfrm>
            <a:off x="311700" y="595975"/>
            <a:ext cx="8520600" cy="10509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5400"/>
              <a:buNone/>
            </a:pPr>
            <a:r>
              <a:rPr lang="en" sz="5600"/>
              <a:t>Lesson 1</a:t>
            </a:r>
            <a:endParaRPr sz="5600"/>
          </a:p>
        </p:txBody>
      </p:sp>
      <p:sp>
        <p:nvSpPr>
          <p:cNvPr id="57" name="Google Shape;57;p1"/>
          <p:cNvSpPr txBox="1"/>
          <p:nvPr>
            <p:ph idx="1" type="subTitle"/>
          </p:nvPr>
        </p:nvSpPr>
        <p:spPr>
          <a:xfrm>
            <a:off x="344050" y="1646876"/>
            <a:ext cx="8520600" cy="9735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2400"/>
              <a:buNone/>
            </a:pPr>
            <a:r>
              <a:rPr lang="en" sz="3000"/>
              <a:t>Introduction to Computer Science</a:t>
            </a:r>
            <a:endParaRPr sz="3000"/>
          </a:p>
        </p:txBody>
      </p:sp>
      <p:pic>
        <p:nvPicPr>
          <p:cNvPr descr="This is a picture of the CS For All logo." id="58" name="Google Shape;58;p1" title="CS For All"/>
          <p:cNvPicPr preferRelativeResize="0"/>
          <p:nvPr/>
        </p:nvPicPr>
        <p:blipFill rotWithShape="1">
          <a:blip r:embed="rId3">
            <a:alphaModFix/>
          </a:blip>
          <a:srcRect b="0" l="0" r="0" t="0"/>
          <a:stretch/>
        </p:blipFill>
        <p:spPr>
          <a:xfrm>
            <a:off x="1865700" y="3442123"/>
            <a:ext cx="4705350" cy="1209675"/>
          </a:xfrm>
          <a:prstGeom prst="rect">
            <a:avLst/>
          </a:prstGeom>
          <a:noFill/>
          <a:ln>
            <a:noFill/>
          </a:ln>
        </p:spPr>
      </p:pic>
      <p:pic>
        <p:nvPicPr>
          <p:cNvPr id="59" name="Google Shape;59;p1"/>
          <p:cNvPicPr preferRelativeResize="0"/>
          <p:nvPr/>
        </p:nvPicPr>
        <p:blipFill rotWithShape="1">
          <a:blip r:embed="rId4">
            <a:alphaModFix/>
          </a:blip>
          <a:srcRect b="0" l="0" r="0" t="0"/>
          <a:stretch/>
        </p:blipFill>
        <p:spPr>
          <a:xfrm>
            <a:off x="6669400" y="3506823"/>
            <a:ext cx="1063128" cy="1080275"/>
          </a:xfrm>
          <a:prstGeom prst="rect">
            <a:avLst/>
          </a:prstGeom>
          <a:noFill/>
          <a:ln>
            <a:noFill/>
          </a:ln>
        </p:spPr>
      </p:pic>
      <p:sp>
        <p:nvSpPr>
          <p:cNvPr id="60" name="Google Shape;60;p1"/>
          <p:cNvSpPr txBox="1"/>
          <p:nvPr/>
        </p:nvSpPr>
        <p:spPr>
          <a:xfrm>
            <a:off x="1950025" y="4651800"/>
            <a:ext cx="5782500" cy="431100"/>
          </a:xfrm>
          <a:prstGeom prst="rect">
            <a:avLst/>
          </a:prstGeom>
          <a:noFill/>
          <a:ln>
            <a:noFill/>
          </a:ln>
        </p:spPr>
        <p:txBody>
          <a:bodyPr anchorCtr="0" anchor="t" bIns="91425" lIns="91425" spcFirstLastPara="1" rIns="91425" wrap="square" tIns="91425">
            <a:spAutoFit/>
          </a:bodyPr>
          <a:lstStyle/>
          <a:p>
            <a:pPr indent="0" lvl="0" marL="0" marR="28575" rtl="0" algn="ctr">
              <a:lnSpc>
                <a:spcPct val="100000"/>
              </a:lnSpc>
              <a:spcBef>
                <a:spcPts val="0"/>
              </a:spcBef>
              <a:spcAft>
                <a:spcPts val="0"/>
              </a:spcAft>
              <a:buClr>
                <a:srgbClr val="000000"/>
              </a:buClr>
              <a:buSzPts val="800"/>
              <a:buFont typeface="Arial"/>
              <a:buNone/>
            </a:pPr>
            <a:r>
              <a:rPr b="1" i="0" lang="en" sz="800" u="none" cap="none" strike="noStrike">
                <a:solidFill>
                  <a:srgbClr val="F16666"/>
                </a:solidFill>
                <a:latin typeface="Arial"/>
                <a:ea typeface="Arial"/>
                <a:cs typeface="Arial"/>
                <a:sym typeface="Arial"/>
              </a:rPr>
              <a:t>Lesson created by the GMU-ODU CSforAll Team. For more information about </a:t>
            </a:r>
            <a:endParaRPr b="1" i="0" sz="800" u="none" cap="none" strike="noStrike">
              <a:solidFill>
                <a:srgbClr val="F16666"/>
              </a:solidFill>
              <a:latin typeface="Arial"/>
              <a:ea typeface="Arial"/>
              <a:cs typeface="Arial"/>
              <a:sym typeface="Arial"/>
            </a:endParaRPr>
          </a:p>
          <a:p>
            <a:pPr indent="0" lvl="0" marL="0" marR="28575" rtl="0" algn="ctr">
              <a:lnSpc>
                <a:spcPct val="100000"/>
              </a:lnSpc>
              <a:spcBef>
                <a:spcPts val="0"/>
              </a:spcBef>
              <a:spcAft>
                <a:spcPts val="0"/>
              </a:spcAft>
              <a:buClr>
                <a:srgbClr val="000000"/>
              </a:buClr>
              <a:buSzPts val="800"/>
              <a:buFont typeface="Arial"/>
              <a:buNone/>
            </a:pPr>
            <a:r>
              <a:rPr b="1" i="0" lang="en" sz="800" u="none" cap="none" strike="noStrike">
                <a:solidFill>
                  <a:srgbClr val="F16666"/>
                </a:solidFill>
                <a:latin typeface="Arial"/>
                <a:ea typeface="Arial"/>
                <a:cs typeface="Arial"/>
                <a:sym typeface="Arial"/>
              </a:rPr>
              <a:t>this lesson and our CSforAll initiative, contact Dr. Amy Hutchison at </a:t>
            </a:r>
            <a:r>
              <a:rPr b="1" i="0" lang="en" sz="800" u="sng" cap="none" strike="noStrike">
                <a:solidFill>
                  <a:srgbClr val="F16666"/>
                </a:solidFill>
                <a:latin typeface="Arial"/>
                <a:ea typeface="Arial"/>
                <a:cs typeface="Arial"/>
                <a:sym typeface="Arial"/>
                <a:hlinkClick r:id="rId5">
                  <a:extLst>
                    <a:ext uri="{A12FA001-AC4F-418D-AE19-62706E023703}">
                      <ahyp:hlinkClr val="tx"/>
                    </a:ext>
                  </a:extLst>
                </a:hlinkClick>
              </a:rPr>
              <a:t>achutchison1@ua.edu</a:t>
            </a:r>
            <a:endParaRPr b="0" i="0" sz="800" u="none" cap="none" strike="noStrike">
              <a:solidFill>
                <a:srgbClr val="000000"/>
              </a:solidFill>
              <a:latin typeface="Arial"/>
              <a:ea typeface="Arial"/>
              <a:cs typeface="Arial"/>
              <a:sym typeface="Arial"/>
            </a:endParaRPr>
          </a:p>
        </p:txBody>
      </p:sp>
      <p:sp>
        <p:nvSpPr>
          <p:cNvPr id="61" name="Google Shape;61;p1"/>
          <p:cNvSpPr txBox="1"/>
          <p:nvPr/>
        </p:nvSpPr>
        <p:spPr>
          <a:xfrm>
            <a:off x="3053050" y="2851050"/>
            <a:ext cx="2743200" cy="492600"/>
          </a:xfrm>
          <a:prstGeom prst="rect">
            <a:avLst/>
          </a:prstGeom>
          <a:solidFill>
            <a:srgbClr val="FF00FF"/>
          </a:solidFill>
          <a:ln>
            <a:noFill/>
          </a:ln>
          <a:effectLst>
            <a:outerShdw blurRad="57150" rotWithShape="0" algn="bl" dir="5400000" dist="19050">
              <a:srgbClr val="000000">
                <a:alpha val="48235"/>
              </a:srgbClr>
            </a:outerShdw>
          </a:effectLst>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400"/>
              <a:buFont typeface="Arial"/>
              <a:buNone/>
            </a:pPr>
            <a:r>
              <a:rPr b="0" i="0" lang="en" sz="2000" u="none" cap="none" strike="noStrike">
                <a:solidFill>
                  <a:srgbClr val="000000"/>
                </a:solidFill>
                <a:latin typeface="Bebas Neue"/>
                <a:ea typeface="Bebas Neue"/>
                <a:cs typeface="Bebas Neue"/>
                <a:sym typeface="Bebas Neue"/>
              </a:rPr>
              <a:t>Grades 5 &amp; 6</a:t>
            </a:r>
            <a:endParaRPr b="0" i="0" sz="1400" u="none" cap="none" strike="noStrike">
              <a:solidFill>
                <a:srgbClr val="000000"/>
              </a:solidFill>
              <a:latin typeface="Proxima Nova"/>
              <a:ea typeface="Proxima Nova"/>
              <a:cs typeface="Proxima Nova"/>
              <a:sym typeface="Proxima Nova"/>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g1dc9d82accf_0_643"/>
          <p:cNvSpPr txBox="1"/>
          <p:nvPr>
            <p:ph type="title"/>
          </p:nvPr>
        </p:nvSpPr>
        <p:spPr>
          <a:xfrm>
            <a:off x="311700" y="21005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rPr lang="en"/>
              <a:t>Lesson Objectives:  I can…</a:t>
            </a:r>
            <a:endParaRPr/>
          </a:p>
        </p:txBody>
      </p:sp>
      <p:sp>
        <p:nvSpPr>
          <p:cNvPr id="126" name="Google Shape;126;g1dc9d82accf_0_643"/>
          <p:cNvSpPr txBox="1"/>
          <p:nvPr>
            <p:ph idx="1" type="body"/>
          </p:nvPr>
        </p:nvSpPr>
        <p:spPr>
          <a:xfrm>
            <a:off x="259275" y="1455300"/>
            <a:ext cx="8520600" cy="22329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1000"/>
              </a:spcBef>
              <a:spcAft>
                <a:spcPts val="0"/>
              </a:spcAft>
              <a:buSzPts val="1800"/>
              <a:buChar char="✓"/>
            </a:pPr>
            <a:r>
              <a:rPr lang="en">
                <a:extLst>
                  <a:ext uri="http://customooxmlschemas.google.com/">
                    <go:slidesCustomData xmlns:go="http://customooxmlschemas.google.com/" textRoundtripDataId="13"/>
                  </a:ext>
                </a:extLst>
              </a:rPr>
              <a:t>Describe characteristics of Computer Science (CS)</a:t>
            </a:r>
            <a:endParaRPr>
              <a:extLst>
                <a:ext uri="http://customooxmlschemas.google.com/">
                  <go:slidesCustomData xmlns:go="http://customooxmlschemas.google.com/" textRoundtripDataId="14"/>
                </a:ext>
              </a:extLst>
            </a:endParaRPr>
          </a:p>
          <a:p>
            <a:pPr indent="-342900" lvl="0" marL="457200" rtl="0" algn="l">
              <a:lnSpc>
                <a:spcPct val="115000"/>
              </a:lnSpc>
              <a:spcBef>
                <a:spcPts val="1000"/>
              </a:spcBef>
              <a:spcAft>
                <a:spcPts val="0"/>
              </a:spcAft>
              <a:buSzPts val="1800"/>
              <a:buChar char="❏"/>
            </a:pPr>
            <a:r>
              <a:rPr lang="en">
                <a:extLst>
                  <a:ext uri="http://customooxmlschemas.google.com/">
                    <go:slidesCustomData xmlns:go="http://customooxmlschemas.google.com/" textRoundtripDataId="15"/>
                  </a:ext>
                </a:extLst>
              </a:rPr>
              <a:t>Define the computational thinking skills of patterns and sequencing</a:t>
            </a:r>
            <a:endParaRPr>
              <a:highlight>
                <a:srgbClr val="FFFF00"/>
              </a:highlight>
              <a:extLst>
                <a:ext uri="http://customooxmlschemas.google.com/">
                  <go:slidesCustomData xmlns:go="http://customooxmlschemas.google.com/" textRoundtripDataId="16"/>
                </a:ext>
              </a:extLst>
            </a:endParaRPr>
          </a:p>
          <a:p>
            <a:pPr indent="-342900" lvl="0" marL="457200" rtl="0" algn="l">
              <a:lnSpc>
                <a:spcPct val="115000"/>
              </a:lnSpc>
              <a:spcBef>
                <a:spcPts val="1000"/>
              </a:spcBef>
              <a:spcAft>
                <a:spcPts val="0"/>
              </a:spcAft>
              <a:buSzPts val="1800"/>
              <a:buChar char="❏"/>
            </a:pPr>
            <a:r>
              <a:rPr lang="en">
                <a:extLst>
                  <a:ext uri="http://customooxmlschemas.google.com/">
                    <go:slidesCustomData xmlns:go="http://customooxmlschemas.google.com/" textRoundtripDataId="17"/>
                  </a:ext>
                </a:extLst>
              </a:rPr>
              <a:t>Describe a pattern I follow in my own life </a:t>
            </a:r>
            <a:endParaRPr>
              <a:extLst>
                <a:ext uri="http://customooxmlschemas.google.com/">
                  <go:slidesCustomData xmlns:go="http://customooxmlschemas.google.com/" textRoundtripDataId="18"/>
                </a:ext>
              </a:extLst>
            </a:endParaRPr>
          </a:p>
          <a:p>
            <a:pPr indent="-342900" lvl="0" marL="457200" rtl="0" algn="l">
              <a:lnSpc>
                <a:spcPct val="115000"/>
              </a:lnSpc>
              <a:spcBef>
                <a:spcPts val="1000"/>
              </a:spcBef>
              <a:spcAft>
                <a:spcPts val="0"/>
              </a:spcAft>
              <a:buSzPts val="1800"/>
              <a:buChar char="❏"/>
            </a:pPr>
            <a:r>
              <a:rPr lang="en">
                <a:extLst>
                  <a:ext uri="http://customooxmlschemas.google.com/">
                    <go:slidesCustomData xmlns:go="http://customooxmlschemas.google.com/" textRoundtripDataId="19"/>
                  </a:ext>
                </a:extLst>
              </a:rPr>
              <a:t>Change my sprite and backdrop in Scratch</a:t>
            </a:r>
            <a:endParaRPr>
              <a:extLst>
                <a:ext uri="http://customooxmlschemas.google.com/">
                  <go:slidesCustomData xmlns:go="http://customooxmlschemas.google.com/" textRoundtripDataId="20"/>
                </a:ext>
              </a:extLst>
            </a:endParaRPr>
          </a:p>
          <a:p>
            <a:pPr indent="-342900" lvl="0" marL="457200" rtl="0" algn="l">
              <a:lnSpc>
                <a:spcPct val="115000"/>
              </a:lnSpc>
              <a:spcBef>
                <a:spcPts val="1000"/>
              </a:spcBef>
              <a:spcAft>
                <a:spcPts val="0"/>
              </a:spcAft>
              <a:buSzPts val="1800"/>
              <a:buChar char="❏"/>
            </a:pPr>
            <a:r>
              <a:rPr lang="en">
                <a:extLst>
                  <a:ext uri="http://customooxmlschemas.google.com/">
                    <go:slidesCustomData xmlns:go="http://customooxmlschemas.google.com/" textRoundtripDataId="21"/>
                  </a:ext>
                </a:extLst>
              </a:rPr>
              <a:t>Identify and understand the purpose of the start, speak/say, and switch costume blocks in Scratch</a:t>
            </a:r>
            <a:endParaRPr>
              <a:extLst>
                <a:ext uri="http://customooxmlschemas.google.com/">
                  <go:slidesCustomData xmlns:go="http://customooxmlschemas.google.com/" textRoundtripDataId="22"/>
                </a:ext>
              </a:extLst>
            </a:endParaRPr>
          </a:p>
          <a:p>
            <a:pPr indent="-342900" lvl="0" marL="457200" rtl="0" algn="l">
              <a:lnSpc>
                <a:spcPct val="115000"/>
              </a:lnSpc>
              <a:spcBef>
                <a:spcPts val="1000"/>
              </a:spcBef>
              <a:spcAft>
                <a:spcPts val="0"/>
              </a:spcAft>
              <a:buSzPts val="1800"/>
              <a:buChar char="❏"/>
            </a:pPr>
            <a:r>
              <a:rPr lang="en">
                <a:extLst>
                  <a:ext uri="http://customooxmlschemas.google.com/">
                    <go:slidesCustomData xmlns:go="http://customooxmlschemas.google.com/" textRoundtripDataId="23"/>
                  </a:ext>
                </a:extLst>
              </a:rPr>
              <a:t>Believe anyone can be a computer scientist! </a:t>
            </a:r>
            <a:endParaRPr>
              <a:extLst>
                <a:ext uri="http://customooxmlschemas.google.com/">
                  <go:slidesCustomData xmlns:go="http://customooxmlschemas.google.com/" textRoundtripDataId="24"/>
                </a:ext>
              </a:extLst>
            </a:endParaRPr>
          </a:p>
          <a:p>
            <a:pPr indent="0" lvl="0" marL="457200" rtl="0" algn="l">
              <a:lnSpc>
                <a:spcPct val="115000"/>
              </a:lnSpc>
              <a:spcBef>
                <a:spcPts val="1000"/>
              </a:spcBef>
              <a:spcAft>
                <a:spcPts val="0"/>
              </a:spcAft>
              <a:buSzPts val="1800"/>
              <a:buNone/>
            </a:pPr>
            <a:r>
              <a:t/>
            </a:r>
            <a:endParaRPr/>
          </a:p>
          <a:p>
            <a:pPr indent="0" lvl="0" marL="0" rtl="0" algn="l">
              <a:lnSpc>
                <a:spcPct val="115000"/>
              </a:lnSpc>
              <a:spcBef>
                <a:spcPts val="1000"/>
              </a:spcBef>
              <a:spcAft>
                <a:spcPts val="1200"/>
              </a:spcAft>
              <a:buSzPts val="1800"/>
              <a:buNone/>
            </a:pPr>
            <a:r>
              <a:t/>
            </a:r>
            <a:endParaRPr/>
          </a:p>
        </p:txBody>
      </p:sp>
      <p:pic>
        <p:nvPicPr>
          <p:cNvPr id="127" name="Google Shape;127;g1dc9d82accf_0_643"/>
          <p:cNvPicPr preferRelativeResize="0"/>
          <p:nvPr/>
        </p:nvPicPr>
        <p:blipFill rotWithShape="1">
          <a:blip r:embed="rId3">
            <a:alphaModFix/>
          </a:blip>
          <a:srcRect b="0" l="0" r="0" t="0"/>
          <a:stretch/>
        </p:blipFill>
        <p:spPr>
          <a:xfrm>
            <a:off x="5188425" y="97675"/>
            <a:ext cx="2986650" cy="13126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g20390b7c406_1_4"/>
          <p:cNvSpPr txBox="1"/>
          <p:nvPr>
            <p:ph type="title"/>
          </p:nvPr>
        </p:nvSpPr>
        <p:spPr>
          <a:xfrm>
            <a:off x="311700" y="2480550"/>
            <a:ext cx="8114400" cy="2445900"/>
          </a:xfrm>
          <a:prstGeom prst="rect">
            <a:avLst/>
          </a:prstGeom>
          <a:noFill/>
          <a:ln>
            <a:noFill/>
          </a:ln>
        </p:spPr>
        <p:txBody>
          <a:bodyPr anchorCtr="0" anchor="b" bIns="91425" lIns="91425" spcFirstLastPara="1" rIns="91425" wrap="square" tIns="91425">
            <a:normAutofit/>
          </a:bodyPr>
          <a:lstStyle/>
          <a:p>
            <a:pPr indent="0" lvl="0" marL="0" rtl="0" algn="l">
              <a:lnSpc>
                <a:spcPct val="100000"/>
              </a:lnSpc>
              <a:spcBef>
                <a:spcPts val="0"/>
              </a:spcBef>
              <a:spcAft>
                <a:spcPts val="0"/>
              </a:spcAft>
              <a:buSzPts val="6800"/>
              <a:buNone/>
            </a:pPr>
            <a:r>
              <a:rPr lang="en">
                <a:latin typeface="Bebas Neue"/>
                <a:ea typeface="Bebas Neue"/>
                <a:cs typeface="Bebas Neue"/>
                <a:sym typeface="Bebas Neue"/>
              </a:rPr>
              <a:t>How do Computer Scientists </a:t>
            </a:r>
            <a:r>
              <a:rPr b="1" lang="en">
                <a:latin typeface="Bebas Neue"/>
                <a:ea typeface="Bebas Neue"/>
                <a:cs typeface="Bebas Neue"/>
                <a:sym typeface="Bebas Neue"/>
              </a:rPr>
              <a:t>think</a:t>
            </a:r>
            <a:r>
              <a:rPr lang="en">
                <a:latin typeface="Bebas Neue"/>
                <a:ea typeface="Bebas Neue"/>
                <a:cs typeface="Bebas Neue"/>
                <a:sym typeface="Bebas Neue"/>
              </a:rPr>
              <a:t>?</a:t>
            </a:r>
            <a:endParaRPr>
              <a:latin typeface="Bebas Neue"/>
              <a:ea typeface="Bebas Neue"/>
              <a:cs typeface="Bebas Neue"/>
              <a:sym typeface="Bebas Neue"/>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g20390b7c406_1_55"/>
          <p:cNvSpPr txBox="1"/>
          <p:nvPr>
            <p:ph type="title"/>
          </p:nvPr>
        </p:nvSpPr>
        <p:spPr>
          <a:xfrm>
            <a:off x="311700" y="21005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Computer scientists use </a:t>
            </a:r>
            <a:r>
              <a:rPr lang="en">
                <a:solidFill>
                  <a:schemeClr val="dk1"/>
                </a:solidFill>
              </a:rPr>
              <a:t>computational thinking </a:t>
            </a:r>
            <a:r>
              <a:rPr lang="en"/>
              <a:t>skills</a:t>
            </a:r>
            <a:endParaRPr/>
          </a:p>
        </p:txBody>
      </p:sp>
      <p:sp>
        <p:nvSpPr>
          <p:cNvPr id="138" name="Google Shape;138;g20390b7c406_1_5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381000" lvl="0" marL="457200" rtl="0" algn="l">
              <a:lnSpc>
                <a:spcPct val="115000"/>
              </a:lnSpc>
              <a:spcBef>
                <a:spcPts val="0"/>
              </a:spcBef>
              <a:spcAft>
                <a:spcPts val="0"/>
              </a:spcAft>
              <a:buSzPts val="2400"/>
              <a:buAutoNum type="arabicPeriod"/>
            </a:pPr>
            <a:r>
              <a:rPr lang="en" sz="2400"/>
              <a:t>Patterns </a:t>
            </a:r>
            <a:endParaRPr sz="2400"/>
          </a:p>
          <a:p>
            <a:pPr indent="-381000" lvl="0" marL="457200" rtl="0" algn="l">
              <a:lnSpc>
                <a:spcPct val="115000"/>
              </a:lnSpc>
              <a:spcBef>
                <a:spcPts val="0"/>
              </a:spcBef>
              <a:spcAft>
                <a:spcPts val="0"/>
              </a:spcAft>
              <a:buSzPts val="2400"/>
              <a:buAutoNum type="arabicPeriod"/>
            </a:pPr>
            <a:r>
              <a:rPr lang="en" sz="2400"/>
              <a:t>Sequencing </a:t>
            </a:r>
            <a:endParaRPr sz="2400"/>
          </a:p>
          <a:p>
            <a:pPr indent="-381000" lvl="0" marL="457200" rtl="0" algn="l">
              <a:lnSpc>
                <a:spcPct val="115000"/>
              </a:lnSpc>
              <a:spcBef>
                <a:spcPts val="0"/>
              </a:spcBef>
              <a:spcAft>
                <a:spcPts val="0"/>
              </a:spcAft>
              <a:buSzPts val="2400"/>
              <a:buAutoNum type="arabicPeriod"/>
            </a:pPr>
            <a:r>
              <a:rPr lang="en" sz="2400"/>
              <a:t>Algorithms</a:t>
            </a:r>
            <a:endParaRPr sz="2400"/>
          </a:p>
          <a:p>
            <a:pPr indent="-381000" lvl="0" marL="457200" rtl="0" algn="l">
              <a:lnSpc>
                <a:spcPct val="115000"/>
              </a:lnSpc>
              <a:spcBef>
                <a:spcPts val="0"/>
              </a:spcBef>
              <a:spcAft>
                <a:spcPts val="0"/>
              </a:spcAft>
              <a:buSzPts val="2400"/>
              <a:buAutoNum type="arabicPeriod"/>
            </a:pPr>
            <a:r>
              <a:rPr lang="en" sz="2400"/>
              <a:t>Decomposition </a:t>
            </a:r>
            <a:endParaRPr sz="2400"/>
          </a:p>
          <a:p>
            <a:pPr indent="-381000" lvl="0" marL="457200" rtl="0" algn="l">
              <a:lnSpc>
                <a:spcPct val="115000"/>
              </a:lnSpc>
              <a:spcBef>
                <a:spcPts val="0"/>
              </a:spcBef>
              <a:spcAft>
                <a:spcPts val="0"/>
              </a:spcAft>
              <a:buSzPts val="2400"/>
              <a:buAutoNum type="arabicPeriod"/>
            </a:pPr>
            <a:r>
              <a:rPr lang="en" sz="2400"/>
              <a:t>Abstraction </a:t>
            </a:r>
            <a:endParaRPr sz="2400"/>
          </a:p>
          <a:p>
            <a:pPr indent="0" lvl="0" marL="0" rtl="0" algn="l">
              <a:lnSpc>
                <a:spcPct val="115000"/>
              </a:lnSpc>
              <a:spcBef>
                <a:spcPts val="0"/>
              </a:spcBef>
              <a:spcAft>
                <a:spcPts val="0"/>
              </a:spcAft>
              <a:buSzPts val="1800"/>
              <a:buNone/>
            </a:pPr>
            <a:r>
              <a:t/>
            </a:r>
            <a:endParaRPr sz="2400"/>
          </a:p>
          <a:p>
            <a:pPr indent="0" lvl="0" marL="0" rtl="0" algn="ctr">
              <a:lnSpc>
                <a:spcPct val="115000"/>
              </a:lnSpc>
              <a:spcBef>
                <a:spcPts val="0"/>
              </a:spcBef>
              <a:spcAft>
                <a:spcPts val="0"/>
              </a:spcAft>
              <a:buSzPts val="1800"/>
              <a:buNone/>
            </a:pPr>
            <a:r>
              <a:rPr lang="en" sz="2400"/>
              <a:t>We are going to learn how to do </a:t>
            </a:r>
            <a:r>
              <a:rPr b="1" lang="en" sz="2400"/>
              <a:t>all of these! </a:t>
            </a:r>
            <a:endParaRPr b="1" sz="2400"/>
          </a:p>
        </p:txBody>
      </p:sp>
      <p:grpSp>
        <p:nvGrpSpPr>
          <p:cNvPr id="139" name="Google Shape;139;g20390b7c406_1_55"/>
          <p:cNvGrpSpPr/>
          <p:nvPr/>
        </p:nvGrpSpPr>
        <p:grpSpPr>
          <a:xfrm>
            <a:off x="4635281" y="1381074"/>
            <a:ext cx="1881356" cy="1610290"/>
            <a:chOff x="-22859750" y="2335900"/>
            <a:chExt cx="296950" cy="294375"/>
          </a:xfrm>
        </p:grpSpPr>
        <p:sp>
          <p:nvSpPr>
            <p:cNvPr id="140" name="Google Shape;140;g20390b7c406_1_55"/>
            <p:cNvSpPr/>
            <p:nvPr/>
          </p:nvSpPr>
          <p:spPr>
            <a:xfrm>
              <a:off x="-22859750" y="2335900"/>
              <a:ext cx="296950" cy="294375"/>
            </a:xfrm>
            <a:custGeom>
              <a:rect b="b" l="l" r="r" t="t"/>
              <a:pathLst>
                <a:path extrusionOk="0" h="11775" w="11878">
                  <a:moveTo>
                    <a:pt x="7306" y="663"/>
                  </a:moveTo>
                  <a:cubicBezTo>
                    <a:pt x="7389" y="663"/>
                    <a:pt x="7475" y="671"/>
                    <a:pt x="7562" y="685"/>
                  </a:cubicBezTo>
                  <a:cubicBezTo>
                    <a:pt x="7814" y="780"/>
                    <a:pt x="8034" y="937"/>
                    <a:pt x="8192" y="1126"/>
                  </a:cubicBezTo>
                  <a:cubicBezTo>
                    <a:pt x="7908" y="1189"/>
                    <a:pt x="7656" y="1347"/>
                    <a:pt x="7467" y="1567"/>
                  </a:cubicBezTo>
                  <a:cubicBezTo>
                    <a:pt x="7341" y="1662"/>
                    <a:pt x="7341" y="1914"/>
                    <a:pt x="7467" y="2008"/>
                  </a:cubicBezTo>
                  <a:cubicBezTo>
                    <a:pt x="7530" y="2071"/>
                    <a:pt x="7617" y="2103"/>
                    <a:pt x="7703" y="2103"/>
                  </a:cubicBezTo>
                  <a:cubicBezTo>
                    <a:pt x="7790" y="2103"/>
                    <a:pt x="7877" y="2071"/>
                    <a:pt x="7940" y="2008"/>
                  </a:cubicBezTo>
                  <a:cubicBezTo>
                    <a:pt x="8129" y="1819"/>
                    <a:pt x="8412" y="1693"/>
                    <a:pt x="8696" y="1693"/>
                  </a:cubicBezTo>
                  <a:cubicBezTo>
                    <a:pt x="8979" y="1693"/>
                    <a:pt x="9231" y="1819"/>
                    <a:pt x="9452" y="2008"/>
                  </a:cubicBezTo>
                  <a:cubicBezTo>
                    <a:pt x="9767" y="2355"/>
                    <a:pt x="9830" y="2764"/>
                    <a:pt x="9673" y="3174"/>
                  </a:cubicBezTo>
                  <a:cubicBezTo>
                    <a:pt x="9389" y="3237"/>
                    <a:pt x="9137" y="3395"/>
                    <a:pt x="8885" y="3584"/>
                  </a:cubicBezTo>
                  <a:cubicBezTo>
                    <a:pt x="8759" y="3710"/>
                    <a:pt x="8759" y="3962"/>
                    <a:pt x="8885" y="4056"/>
                  </a:cubicBezTo>
                  <a:cubicBezTo>
                    <a:pt x="8948" y="4119"/>
                    <a:pt x="9035" y="4151"/>
                    <a:pt x="9121" y="4151"/>
                  </a:cubicBezTo>
                  <a:cubicBezTo>
                    <a:pt x="9208" y="4151"/>
                    <a:pt x="9294" y="4119"/>
                    <a:pt x="9358" y="4056"/>
                  </a:cubicBezTo>
                  <a:cubicBezTo>
                    <a:pt x="9547" y="3867"/>
                    <a:pt x="9830" y="3741"/>
                    <a:pt x="10114" y="3741"/>
                  </a:cubicBezTo>
                  <a:cubicBezTo>
                    <a:pt x="10397" y="3741"/>
                    <a:pt x="10649" y="3867"/>
                    <a:pt x="10870" y="4056"/>
                  </a:cubicBezTo>
                  <a:cubicBezTo>
                    <a:pt x="11059" y="4277"/>
                    <a:pt x="11185" y="4529"/>
                    <a:pt x="11185" y="4812"/>
                  </a:cubicBezTo>
                  <a:cubicBezTo>
                    <a:pt x="11185" y="5096"/>
                    <a:pt x="11059" y="5379"/>
                    <a:pt x="10870" y="5568"/>
                  </a:cubicBezTo>
                  <a:cubicBezTo>
                    <a:pt x="10649" y="5757"/>
                    <a:pt x="10397" y="5883"/>
                    <a:pt x="10114" y="5883"/>
                  </a:cubicBezTo>
                  <a:cubicBezTo>
                    <a:pt x="9925" y="5883"/>
                    <a:pt x="9767" y="6041"/>
                    <a:pt x="9767" y="6230"/>
                  </a:cubicBezTo>
                  <a:cubicBezTo>
                    <a:pt x="9767" y="6451"/>
                    <a:pt x="9925" y="6608"/>
                    <a:pt x="10114" y="6608"/>
                  </a:cubicBezTo>
                  <a:cubicBezTo>
                    <a:pt x="10429" y="6608"/>
                    <a:pt x="10712" y="6514"/>
                    <a:pt x="10964" y="6356"/>
                  </a:cubicBezTo>
                  <a:cubicBezTo>
                    <a:pt x="11090" y="6514"/>
                    <a:pt x="11122" y="6703"/>
                    <a:pt x="11122" y="6955"/>
                  </a:cubicBezTo>
                  <a:cubicBezTo>
                    <a:pt x="11122" y="7270"/>
                    <a:pt x="11027" y="7553"/>
                    <a:pt x="10807" y="7742"/>
                  </a:cubicBezTo>
                  <a:cubicBezTo>
                    <a:pt x="10618" y="7931"/>
                    <a:pt x="10366" y="8057"/>
                    <a:pt x="10082" y="8057"/>
                  </a:cubicBezTo>
                  <a:cubicBezTo>
                    <a:pt x="9799" y="8057"/>
                    <a:pt x="9515" y="7931"/>
                    <a:pt x="9326" y="7742"/>
                  </a:cubicBezTo>
                  <a:cubicBezTo>
                    <a:pt x="9137" y="7553"/>
                    <a:pt x="9011" y="7270"/>
                    <a:pt x="9011" y="6986"/>
                  </a:cubicBezTo>
                  <a:cubicBezTo>
                    <a:pt x="9011" y="6703"/>
                    <a:pt x="9137" y="6419"/>
                    <a:pt x="9326" y="6230"/>
                  </a:cubicBezTo>
                  <a:cubicBezTo>
                    <a:pt x="9452" y="6104"/>
                    <a:pt x="9452" y="5883"/>
                    <a:pt x="9326" y="5757"/>
                  </a:cubicBezTo>
                  <a:cubicBezTo>
                    <a:pt x="9263" y="5694"/>
                    <a:pt x="9176" y="5663"/>
                    <a:pt x="9090" y="5663"/>
                  </a:cubicBezTo>
                  <a:cubicBezTo>
                    <a:pt x="9003" y="5663"/>
                    <a:pt x="8916" y="5694"/>
                    <a:pt x="8853" y="5757"/>
                  </a:cubicBezTo>
                  <a:cubicBezTo>
                    <a:pt x="8538" y="6072"/>
                    <a:pt x="8349" y="6514"/>
                    <a:pt x="8349" y="6986"/>
                  </a:cubicBezTo>
                  <a:cubicBezTo>
                    <a:pt x="8349" y="7112"/>
                    <a:pt x="8349" y="7207"/>
                    <a:pt x="8381" y="7333"/>
                  </a:cubicBezTo>
                  <a:cubicBezTo>
                    <a:pt x="7562" y="7459"/>
                    <a:pt x="6932" y="8215"/>
                    <a:pt x="6932" y="9034"/>
                  </a:cubicBezTo>
                  <a:cubicBezTo>
                    <a:pt x="6932" y="9223"/>
                    <a:pt x="7089" y="9381"/>
                    <a:pt x="7278" y="9381"/>
                  </a:cubicBezTo>
                  <a:cubicBezTo>
                    <a:pt x="7467" y="9381"/>
                    <a:pt x="7625" y="9223"/>
                    <a:pt x="7625" y="9034"/>
                  </a:cubicBezTo>
                  <a:cubicBezTo>
                    <a:pt x="7625" y="8435"/>
                    <a:pt x="8097" y="8026"/>
                    <a:pt x="8664" y="8026"/>
                  </a:cubicBezTo>
                  <a:lnTo>
                    <a:pt x="8696" y="8026"/>
                  </a:lnTo>
                  <a:cubicBezTo>
                    <a:pt x="8727" y="8089"/>
                    <a:pt x="8822" y="8120"/>
                    <a:pt x="8853" y="8215"/>
                  </a:cubicBezTo>
                  <a:cubicBezTo>
                    <a:pt x="9074" y="8435"/>
                    <a:pt x="9326" y="8561"/>
                    <a:pt x="9641" y="8656"/>
                  </a:cubicBezTo>
                  <a:cubicBezTo>
                    <a:pt x="9673" y="8750"/>
                    <a:pt x="9704" y="8908"/>
                    <a:pt x="9704" y="9034"/>
                  </a:cubicBezTo>
                  <a:cubicBezTo>
                    <a:pt x="9704" y="9507"/>
                    <a:pt x="9452" y="9853"/>
                    <a:pt x="9011" y="10011"/>
                  </a:cubicBezTo>
                  <a:cubicBezTo>
                    <a:pt x="8979" y="9853"/>
                    <a:pt x="8853" y="9759"/>
                    <a:pt x="8664" y="9759"/>
                  </a:cubicBezTo>
                  <a:cubicBezTo>
                    <a:pt x="8444" y="9759"/>
                    <a:pt x="8286" y="9916"/>
                    <a:pt x="8286" y="10105"/>
                  </a:cubicBezTo>
                  <a:cubicBezTo>
                    <a:pt x="8286" y="10704"/>
                    <a:pt x="7814" y="11113"/>
                    <a:pt x="7278" y="11113"/>
                  </a:cubicBezTo>
                  <a:cubicBezTo>
                    <a:pt x="6711" y="11113"/>
                    <a:pt x="6239" y="10641"/>
                    <a:pt x="6239" y="10105"/>
                  </a:cubicBezTo>
                  <a:lnTo>
                    <a:pt x="6239" y="6640"/>
                  </a:lnTo>
                  <a:cubicBezTo>
                    <a:pt x="6522" y="6860"/>
                    <a:pt x="6932" y="6986"/>
                    <a:pt x="7278" y="6986"/>
                  </a:cubicBezTo>
                  <a:cubicBezTo>
                    <a:pt x="7467" y="6986"/>
                    <a:pt x="7625" y="6829"/>
                    <a:pt x="7625" y="6640"/>
                  </a:cubicBezTo>
                  <a:cubicBezTo>
                    <a:pt x="7625" y="6451"/>
                    <a:pt x="7467" y="6293"/>
                    <a:pt x="7278" y="6293"/>
                  </a:cubicBezTo>
                  <a:cubicBezTo>
                    <a:pt x="6680" y="6293"/>
                    <a:pt x="6239" y="5820"/>
                    <a:pt x="6239" y="5253"/>
                  </a:cubicBezTo>
                  <a:lnTo>
                    <a:pt x="6239" y="1788"/>
                  </a:lnTo>
                  <a:lnTo>
                    <a:pt x="6239" y="1756"/>
                  </a:lnTo>
                  <a:lnTo>
                    <a:pt x="6239" y="1725"/>
                  </a:lnTo>
                  <a:cubicBezTo>
                    <a:pt x="6239" y="1441"/>
                    <a:pt x="6365" y="1158"/>
                    <a:pt x="6554" y="969"/>
                  </a:cubicBezTo>
                  <a:cubicBezTo>
                    <a:pt x="6772" y="750"/>
                    <a:pt x="7027" y="663"/>
                    <a:pt x="7306" y="663"/>
                  </a:cubicBezTo>
                  <a:close/>
                  <a:moveTo>
                    <a:pt x="4492" y="726"/>
                  </a:moveTo>
                  <a:cubicBezTo>
                    <a:pt x="4756" y="726"/>
                    <a:pt x="5012" y="813"/>
                    <a:pt x="5230" y="1032"/>
                  </a:cubicBezTo>
                  <a:cubicBezTo>
                    <a:pt x="5419" y="1221"/>
                    <a:pt x="5545" y="1504"/>
                    <a:pt x="5545" y="1788"/>
                  </a:cubicBezTo>
                  <a:lnTo>
                    <a:pt x="5545" y="1819"/>
                  </a:lnTo>
                  <a:lnTo>
                    <a:pt x="5545" y="5285"/>
                  </a:lnTo>
                  <a:cubicBezTo>
                    <a:pt x="5545" y="5883"/>
                    <a:pt x="5073" y="6325"/>
                    <a:pt x="4506" y="6325"/>
                  </a:cubicBezTo>
                  <a:cubicBezTo>
                    <a:pt x="4317" y="6325"/>
                    <a:pt x="4159" y="6482"/>
                    <a:pt x="4159" y="6671"/>
                  </a:cubicBezTo>
                  <a:cubicBezTo>
                    <a:pt x="4159" y="6860"/>
                    <a:pt x="4317" y="7018"/>
                    <a:pt x="4506" y="7018"/>
                  </a:cubicBezTo>
                  <a:cubicBezTo>
                    <a:pt x="4915" y="7018"/>
                    <a:pt x="5262" y="6892"/>
                    <a:pt x="5545" y="6671"/>
                  </a:cubicBezTo>
                  <a:lnTo>
                    <a:pt x="5545" y="10105"/>
                  </a:lnTo>
                  <a:lnTo>
                    <a:pt x="5545" y="10137"/>
                  </a:lnTo>
                  <a:cubicBezTo>
                    <a:pt x="5545" y="10704"/>
                    <a:pt x="5073" y="11176"/>
                    <a:pt x="4506" y="11176"/>
                  </a:cubicBezTo>
                  <a:cubicBezTo>
                    <a:pt x="3939" y="11176"/>
                    <a:pt x="3498" y="10704"/>
                    <a:pt x="3498" y="10137"/>
                  </a:cubicBezTo>
                  <a:cubicBezTo>
                    <a:pt x="3498" y="9948"/>
                    <a:pt x="3340" y="9790"/>
                    <a:pt x="3151" y="9790"/>
                  </a:cubicBezTo>
                  <a:cubicBezTo>
                    <a:pt x="2994" y="9790"/>
                    <a:pt x="2836" y="9916"/>
                    <a:pt x="2773" y="10074"/>
                  </a:cubicBezTo>
                  <a:cubicBezTo>
                    <a:pt x="2395" y="9916"/>
                    <a:pt x="2080" y="9538"/>
                    <a:pt x="2080" y="9065"/>
                  </a:cubicBezTo>
                  <a:cubicBezTo>
                    <a:pt x="2080" y="8908"/>
                    <a:pt x="2111" y="8813"/>
                    <a:pt x="2143" y="8687"/>
                  </a:cubicBezTo>
                  <a:cubicBezTo>
                    <a:pt x="2426" y="8593"/>
                    <a:pt x="2710" y="8435"/>
                    <a:pt x="2930" y="8246"/>
                  </a:cubicBezTo>
                  <a:cubicBezTo>
                    <a:pt x="2994" y="8215"/>
                    <a:pt x="3057" y="8120"/>
                    <a:pt x="3088" y="8057"/>
                  </a:cubicBezTo>
                  <a:lnTo>
                    <a:pt x="3151" y="8057"/>
                  </a:lnTo>
                  <a:cubicBezTo>
                    <a:pt x="3718" y="8057"/>
                    <a:pt x="4159" y="8530"/>
                    <a:pt x="4159" y="9065"/>
                  </a:cubicBezTo>
                  <a:cubicBezTo>
                    <a:pt x="4159" y="9286"/>
                    <a:pt x="4317" y="9444"/>
                    <a:pt x="4506" y="9444"/>
                  </a:cubicBezTo>
                  <a:cubicBezTo>
                    <a:pt x="4726" y="9444"/>
                    <a:pt x="4884" y="9286"/>
                    <a:pt x="4884" y="9065"/>
                  </a:cubicBezTo>
                  <a:cubicBezTo>
                    <a:pt x="4884" y="8215"/>
                    <a:pt x="4254" y="7490"/>
                    <a:pt x="3403" y="7396"/>
                  </a:cubicBezTo>
                  <a:cubicBezTo>
                    <a:pt x="3466" y="7270"/>
                    <a:pt x="3466" y="7144"/>
                    <a:pt x="3466" y="7018"/>
                  </a:cubicBezTo>
                  <a:cubicBezTo>
                    <a:pt x="3466" y="6545"/>
                    <a:pt x="3246" y="6104"/>
                    <a:pt x="2930" y="5820"/>
                  </a:cubicBezTo>
                  <a:cubicBezTo>
                    <a:pt x="2883" y="5757"/>
                    <a:pt x="2797" y="5726"/>
                    <a:pt x="2706" y="5726"/>
                  </a:cubicBezTo>
                  <a:cubicBezTo>
                    <a:pt x="2615" y="5726"/>
                    <a:pt x="2521" y="5757"/>
                    <a:pt x="2458" y="5820"/>
                  </a:cubicBezTo>
                  <a:cubicBezTo>
                    <a:pt x="2363" y="5915"/>
                    <a:pt x="2363" y="6167"/>
                    <a:pt x="2458" y="6262"/>
                  </a:cubicBezTo>
                  <a:cubicBezTo>
                    <a:pt x="2678" y="6482"/>
                    <a:pt x="2773" y="6734"/>
                    <a:pt x="2773" y="7018"/>
                  </a:cubicBezTo>
                  <a:cubicBezTo>
                    <a:pt x="2773" y="7301"/>
                    <a:pt x="2678" y="7585"/>
                    <a:pt x="2458" y="7774"/>
                  </a:cubicBezTo>
                  <a:cubicBezTo>
                    <a:pt x="2269" y="7963"/>
                    <a:pt x="1985" y="8089"/>
                    <a:pt x="1733" y="8089"/>
                  </a:cubicBezTo>
                  <a:cubicBezTo>
                    <a:pt x="1450" y="8089"/>
                    <a:pt x="1166" y="7963"/>
                    <a:pt x="977" y="7774"/>
                  </a:cubicBezTo>
                  <a:cubicBezTo>
                    <a:pt x="788" y="7585"/>
                    <a:pt x="662" y="7301"/>
                    <a:pt x="662" y="7018"/>
                  </a:cubicBezTo>
                  <a:cubicBezTo>
                    <a:pt x="662" y="6829"/>
                    <a:pt x="725" y="6640"/>
                    <a:pt x="820" y="6419"/>
                  </a:cubicBezTo>
                  <a:cubicBezTo>
                    <a:pt x="1103" y="6608"/>
                    <a:pt x="1355" y="6671"/>
                    <a:pt x="1670" y="6671"/>
                  </a:cubicBezTo>
                  <a:cubicBezTo>
                    <a:pt x="1891" y="6671"/>
                    <a:pt x="2048" y="6514"/>
                    <a:pt x="2048" y="6325"/>
                  </a:cubicBezTo>
                  <a:cubicBezTo>
                    <a:pt x="2048" y="6104"/>
                    <a:pt x="1891" y="5946"/>
                    <a:pt x="1670" y="5946"/>
                  </a:cubicBezTo>
                  <a:cubicBezTo>
                    <a:pt x="1418" y="5946"/>
                    <a:pt x="1135" y="5852"/>
                    <a:pt x="946" y="5631"/>
                  </a:cubicBezTo>
                  <a:cubicBezTo>
                    <a:pt x="725" y="5442"/>
                    <a:pt x="631" y="5159"/>
                    <a:pt x="631" y="4907"/>
                  </a:cubicBezTo>
                  <a:cubicBezTo>
                    <a:pt x="631" y="4623"/>
                    <a:pt x="725" y="4340"/>
                    <a:pt x="946" y="4151"/>
                  </a:cubicBezTo>
                  <a:cubicBezTo>
                    <a:pt x="1135" y="3962"/>
                    <a:pt x="1418" y="3836"/>
                    <a:pt x="1670" y="3836"/>
                  </a:cubicBezTo>
                  <a:cubicBezTo>
                    <a:pt x="1954" y="3836"/>
                    <a:pt x="2237" y="3962"/>
                    <a:pt x="2426" y="4151"/>
                  </a:cubicBezTo>
                  <a:cubicBezTo>
                    <a:pt x="2489" y="4214"/>
                    <a:pt x="2576" y="4245"/>
                    <a:pt x="2663" y="4245"/>
                  </a:cubicBezTo>
                  <a:cubicBezTo>
                    <a:pt x="2749" y="4245"/>
                    <a:pt x="2836" y="4214"/>
                    <a:pt x="2899" y="4151"/>
                  </a:cubicBezTo>
                  <a:cubicBezTo>
                    <a:pt x="3025" y="4025"/>
                    <a:pt x="3025" y="3804"/>
                    <a:pt x="2899" y="3678"/>
                  </a:cubicBezTo>
                  <a:cubicBezTo>
                    <a:pt x="2678" y="3426"/>
                    <a:pt x="2426" y="3332"/>
                    <a:pt x="2111" y="3237"/>
                  </a:cubicBezTo>
                  <a:cubicBezTo>
                    <a:pt x="1954" y="2859"/>
                    <a:pt x="2048" y="2418"/>
                    <a:pt x="2363" y="2103"/>
                  </a:cubicBezTo>
                  <a:cubicBezTo>
                    <a:pt x="2552" y="1914"/>
                    <a:pt x="2836" y="1788"/>
                    <a:pt x="3088" y="1788"/>
                  </a:cubicBezTo>
                  <a:cubicBezTo>
                    <a:pt x="3372" y="1788"/>
                    <a:pt x="3655" y="1914"/>
                    <a:pt x="3844" y="2103"/>
                  </a:cubicBezTo>
                  <a:cubicBezTo>
                    <a:pt x="3907" y="2166"/>
                    <a:pt x="3994" y="2197"/>
                    <a:pt x="4080" y="2197"/>
                  </a:cubicBezTo>
                  <a:cubicBezTo>
                    <a:pt x="4167" y="2197"/>
                    <a:pt x="4254" y="2166"/>
                    <a:pt x="4317" y="2103"/>
                  </a:cubicBezTo>
                  <a:cubicBezTo>
                    <a:pt x="4443" y="1977"/>
                    <a:pt x="4443" y="1756"/>
                    <a:pt x="4317" y="1630"/>
                  </a:cubicBezTo>
                  <a:cubicBezTo>
                    <a:pt x="4128" y="1441"/>
                    <a:pt x="3876" y="1284"/>
                    <a:pt x="3624" y="1189"/>
                  </a:cubicBezTo>
                  <a:cubicBezTo>
                    <a:pt x="3781" y="969"/>
                    <a:pt x="3970" y="811"/>
                    <a:pt x="4254" y="748"/>
                  </a:cubicBezTo>
                  <a:cubicBezTo>
                    <a:pt x="4333" y="734"/>
                    <a:pt x="4413" y="726"/>
                    <a:pt x="4492" y="726"/>
                  </a:cubicBezTo>
                  <a:close/>
                  <a:moveTo>
                    <a:pt x="7254" y="0"/>
                  </a:moveTo>
                  <a:cubicBezTo>
                    <a:pt x="6817" y="0"/>
                    <a:pt x="6387" y="190"/>
                    <a:pt x="6049" y="528"/>
                  </a:cubicBezTo>
                  <a:cubicBezTo>
                    <a:pt x="6018" y="559"/>
                    <a:pt x="5923" y="654"/>
                    <a:pt x="5892" y="717"/>
                  </a:cubicBezTo>
                  <a:cubicBezTo>
                    <a:pt x="5860" y="654"/>
                    <a:pt x="5766" y="622"/>
                    <a:pt x="5734" y="528"/>
                  </a:cubicBezTo>
                  <a:cubicBezTo>
                    <a:pt x="5391" y="185"/>
                    <a:pt x="4972" y="13"/>
                    <a:pt x="4521" y="13"/>
                  </a:cubicBezTo>
                  <a:cubicBezTo>
                    <a:pt x="4392" y="13"/>
                    <a:pt x="4261" y="27"/>
                    <a:pt x="4128" y="55"/>
                  </a:cubicBezTo>
                  <a:cubicBezTo>
                    <a:pt x="3561" y="181"/>
                    <a:pt x="3151" y="559"/>
                    <a:pt x="2899" y="1126"/>
                  </a:cubicBezTo>
                  <a:cubicBezTo>
                    <a:pt x="2552" y="1158"/>
                    <a:pt x="2206" y="1347"/>
                    <a:pt x="1922" y="1599"/>
                  </a:cubicBezTo>
                  <a:cubicBezTo>
                    <a:pt x="1481" y="2040"/>
                    <a:pt x="1324" y="2607"/>
                    <a:pt x="1450" y="3206"/>
                  </a:cubicBezTo>
                  <a:cubicBezTo>
                    <a:pt x="1103" y="3237"/>
                    <a:pt x="788" y="3458"/>
                    <a:pt x="505" y="3678"/>
                  </a:cubicBezTo>
                  <a:cubicBezTo>
                    <a:pt x="190" y="3993"/>
                    <a:pt x="1" y="4434"/>
                    <a:pt x="1" y="4907"/>
                  </a:cubicBezTo>
                  <a:cubicBezTo>
                    <a:pt x="1" y="5285"/>
                    <a:pt x="127" y="5663"/>
                    <a:pt x="347" y="5915"/>
                  </a:cubicBezTo>
                  <a:cubicBezTo>
                    <a:pt x="127" y="6230"/>
                    <a:pt x="1" y="6608"/>
                    <a:pt x="1" y="6955"/>
                  </a:cubicBezTo>
                  <a:cubicBezTo>
                    <a:pt x="1" y="7427"/>
                    <a:pt x="190" y="7868"/>
                    <a:pt x="505" y="8183"/>
                  </a:cubicBezTo>
                  <a:cubicBezTo>
                    <a:pt x="788" y="8435"/>
                    <a:pt x="1103" y="8593"/>
                    <a:pt x="1450" y="8624"/>
                  </a:cubicBezTo>
                  <a:cubicBezTo>
                    <a:pt x="1418" y="8750"/>
                    <a:pt x="1418" y="8876"/>
                    <a:pt x="1418" y="9002"/>
                  </a:cubicBezTo>
                  <a:cubicBezTo>
                    <a:pt x="1418" y="9916"/>
                    <a:pt x="2080" y="10609"/>
                    <a:pt x="2962" y="10735"/>
                  </a:cubicBezTo>
                  <a:cubicBezTo>
                    <a:pt x="3214" y="11365"/>
                    <a:pt x="3813" y="11775"/>
                    <a:pt x="4569" y="11775"/>
                  </a:cubicBezTo>
                  <a:cubicBezTo>
                    <a:pt x="5104" y="11775"/>
                    <a:pt x="5640" y="11523"/>
                    <a:pt x="5955" y="11082"/>
                  </a:cubicBezTo>
                  <a:cubicBezTo>
                    <a:pt x="6270" y="11523"/>
                    <a:pt x="6774" y="11775"/>
                    <a:pt x="7310" y="11775"/>
                  </a:cubicBezTo>
                  <a:cubicBezTo>
                    <a:pt x="8034" y="11775"/>
                    <a:pt x="8664" y="11365"/>
                    <a:pt x="8948" y="10735"/>
                  </a:cubicBezTo>
                  <a:cubicBezTo>
                    <a:pt x="9799" y="10609"/>
                    <a:pt x="10460" y="9916"/>
                    <a:pt x="10460" y="9002"/>
                  </a:cubicBezTo>
                  <a:cubicBezTo>
                    <a:pt x="10460" y="8876"/>
                    <a:pt x="10460" y="8750"/>
                    <a:pt x="10429" y="8624"/>
                  </a:cubicBezTo>
                  <a:cubicBezTo>
                    <a:pt x="10775" y="8593"/>
                    <a:pt x="11090" y="8404"/>
                    <a:pt x="11374" y="8183"/>
                  </a:cubicBezTo>
                  <a:cubicBezTo>
                    <a:pt x="11689" y="7837"/>
                    <a:pt x="11878" y="7427"/>
                    <a:pt x="11878" y="6955"/>
                  </a:cubicBezTo>
                  <a:cubicBezTo>
                    <a:pt x="11878" y="6545"/>
                    <a:pt x="11783" y="6199"/>
                    <a:pt x="11531" y="5915"/>
                  </a:cubicBezTo>
                  <a:cubicBezTo>
                    <a:pt x="11689" y="5663"/>
                    <a:pt x="11815" y="5285"/>
                    <a:pt x="11815" y="4907"/>
                  </a:cubicBezTo>
                  <a:cubicBezTo>
                    <a:pt x="11815" y="4434"/>
                    <a:pt x="11594" y="3993"/>
                    <a:pt x="11279" y="3678"/>
                  </a:cubicBezTo>
                  <a:cubicBezTo>
                    <a:pt x="11027" y="3395"/>
                    <a:pt x="10712" y="3237"/>
                    <a:pt x="10334" y="3206"/>
                  </a:cubicBezTo>
                  <a:cubicBezTo>
                    <a:pt x="10460" y="2670"/>
                    <a:pt x="10303" y="2040"/>
                    <a:pt x="9862" y="1599"/>
                  </a:cubicBezTo>
                  <a:cubicBezTo>
                    <a:pt x="9610" y="1315"/>
                    <a:pt x="9231" y="1158"/>
                    <a:pt x="8885" y="1126"/>
                  </a:cubicBezTo>
                  <a:cubicBezTo>
                    <a:pt x="8664" y="559"/>
                    <a:pt x="8223" y="181"/>
                    <a:pt x="7656" y="55"/>
                  </a:cubicBezTo>
                  <a:cubicBezTo>
                    <a:pt x="7523" y="18"/>
                    <a:pt x="7388" y="0"/>
                    <a:pt x="7254" y="0"/>
                  </a:cubicBezTo>
                  <a:close/>
                </a:path>
              </a:pathLst>
            </a:custGeom>
            <a:solidFill>
              <a:srgbClr val="869FB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 name="Google Shape;141;g20390b7c406_1_55"/>
            <p:cNvSpPr/>
            <p:nvPr/>
          </p:nvSpPr>
          <p:spPr>
            <a:xfrm>
              <a:off x="-22685675" y="2408150"/>
              <a:ext cx="27575" cy="66175"/>
            </a:xfrm>
            <a:custGeom>
              <a:rect b="b" l="l" r="r" t="t"/>
              <a:pathLst>
                <a:path extrusionOk="0" h="2647" w="1103">
                  <a:moveTo>
                    <a:pt x="740" y="1"/>
                  </a:moveTo>
                  <a:cubicBezTo>
                    <a:pt x="654" y="1"/>
                    <a:pt x="567" y="32"/>
                    <a:pt x="504" y="95"/>
                  </a:cubicBezTo>
                  <a:cubicBezTo>
                    <a:pt x="189" y="410"/>
                    <a:pt x="0" y="820"/>
                    <a:pt x="0" y="1292"/>
                  </a:cubicBezTo>
                  <a:cubicBezTo>
                    <a:pt x="0" y="1765"/>
                    <a:pt x="189" y="2206"/>
                    <a:pt x="504" y="2521"/>
                  </a:cubicBezTo>
                  <a:cubicBezTo>
                    <a:pt x="599" y="2584"/>
                    <a:pt x="662" y="2647"/>
                    <a:pt x="756" y="2647"/>
                  </a:cubicBezTo>
                  <a:cubicBezTo>
                    <a:pt x="819" y="2647"/>
                    <a:pt x="945" y="2615"/>
                    <a:pt x="977" y="2521"/>
                  </a:cubicBezTo>
                  <a:cubicBezTo>
                    <a:pt x="1103" y="2395"/>
                    <a:pt x="1103" y="2174"/>
                    <a:pt x="977" y="2048"/>
                  </a:cubicBezTo>
                  <a:cubicBezTo>
                    <a:pt x="788" y="1859"/>
                    <a:pt x="662" y="1576"/>
                    <a:pt x="662" y="1292"/>
                  </a:cubicBezTo>
                  <a:cubicBezTo>
                    <a:pt x="662" y="1040"/>
                    <a:pt x="788" y="757"/>
                    <a:pt x="977" y="536"/>
                  </a:cubicBezTo>
                  <a:cubicBezTo>
                    <a:pt x="1103" y="442"/>
                    <a:pt x="1103" y="253"/>
                    <a:pt x="977" y="95"/>
                  </a:cubicBezTo>
                  <a:cubicBezTo>
                    <a:pt x="914" y="32"/>
                    <a:pt x="827" y="1"/>
                    <a:pt x="740" y="1"/>
                  </a:cubicBezTo>
                  <a:close/>
                </a:path>
              </a:pathLst>
            </a:custGeom>
            <a:solidFill>
              <a:srgbClr val="869FB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 name="Google Shape;142;g20390b7c406_1_55"/>
            <p:cNvSpPr/>
            <p:nvPr/>
          </p:nvSpPr>
          <p:spPr>
            <a:xfrm>
              <a:off x="-22766800" y="2408950"/>
              <a:ext cx="27575" cy="66175"/>
            </a:xfrm>
            <a:custGeom>
              <a:rect b="b" l="l" r="r" t="t"/>
              <a:pathLst>
                <a:path extrusionOk="0" h="2647" w="1103">
                  <a:moveTo>
                    <a:pt x="362" y="0"/>
                  </a:moveTo>
                  <a:cubicBezTo>
                    <a:pt x="276" y="0"/>
                    <a:pt x="189" y="32"/>
                    <a:pt x="126" y="95"/>
                  </a:cubicBezTo>
                  <a:cubicBezTo>
                    <a:pt x="0" y="221"/>
                    <a:pt x="0" y="441"/>
                    <a:pt x="126" y="567"/>
                  </a:cubicBezTo>
                  <a:cubicBezTo>
                    <a:pt x="315" y="756"/>
                    <a:pt x="441" y="1040"/>
                    <a:pt x="441" y="1323"/>
                  </a:cubicBezTo>
                  <a:cubicBezTo>
                    <a:pt x="441" y="1575"/>
                    <a:pt x="315" y="1859"/>
                    <a:pt x="126" y="2048"/>
                  </a:cubicBezTo>
                  <a:cubicBezTo>
                    <a:pt x="0" y="2174"/>
                    <a:pt x="0" y="2426"/>
                    <a:pt x="126" y="2520"/>
                  </a:cubicBezTo>
                  <a:cubicBezTo>
                    <a:pt x="221" y="2615"/>
                    <a:pt x="284" y="2646"/>
                    <a:pt x="378" y="2646"/>
                  </a:cubicBezTo>
                  <a:cubicBezTo>
                    <a:pt x="441" y="2646"/>
                    <a:pt x="567" y="2615"/>
                    <a:pt x="599" y="2520"/>
                  </a:cubicBezTo>
                  <a:cubicBezTo>
                    <a:pt x="977" y="2174"/>
                    <a:pt x="1103" y="1733"/>
                    <a:pt x="1103" y="1323"/>
                  </a:cubicBezTo>
                  <a:cubicBezTo>
                    <a:pt x="1103" y="851"/>
                    <a:pt x="914" y="410"/>
                    <a:pt x="599" y="95"/>
                  </a:cubicBezTo>
                  <a:cubicBezTo>
                    <a:pt x="536" y="32"/>
                    <a:pt x="449" y="0"/>
                    <a:pt x="362" y="0"/>
                  </a:cubicBezTo>
                  <a:close/>
                </a:path>
              </a:pathLst>
            </a:custGeom>
            <a:solidFill>
              <a:srgbClr val="869FB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43" name="Google Shape;143;g20390b7c406_1_55"/>
          <p:cNvGrpSpPr/>
          <p:nvPr/>
        </p:nvGrpSpPr>
        <p:grpSpPr>
          <a:xfrm>
            <a:off x="7237466" y="1180612"/>
            <a:ext cx="1290475" cy="1848861"/>
            <a:chOff x="-38275925" y="1946600"/>
            <a:chExt cx="231600" cy="317450"/>
          </a:xfrm>
        </p:grpSpPr>
        <p:sp>
          <p:nvSpPr>
            <p:cNvPr id="144" name="Google Shape;144;g20390b7c406_1_55"/>
            <p:cNvSpPr/>
            <p:nvPr/>
          </p:nvSpPr>
          <p:spPr>
            <a:xfrm>
              <a:off x="-38275925" y="1946600"/>
              <a:ext cx="231600" cy="317450"/>
            </a:xfrm>
            <a:custGeom>
              <a:rect b="b" l="l" r="r" t="t"/>
              <a:pathLst>
                <a:path extrusionOk="0" h="12698" w="9264">
                  <a:moveTo>
                    <a:pt x="4546" y="892"/>
                  </a:moveTo>
                  <a:cubicBezTo>
                    <a:pt x="4811" y="892"/>
                    <a:pt x="5082" y="920"/>
                    <a:pt x="5357" y="977"/>
                  </a:cubicBezTo>
                  <a:cubicBezTo>
                    <a:pt x="6964" y="1292"/>
                    <a:pt x="8287" y="2742"/>
                    <a:pt x="8287" y="4600"/>
                  </a:cubicBezTo>
                  <a:cubicBezTo>
                    <a:pt x="8287" y="5987"/>
                    <a:pt x="7531" y="7215"/>
                    <a:pt x="6396" y="7845"/>
                  </a:cubicBezTo>
                  <a:cubicBezTo>
                    <a:pt x="5987" y="8034"/>
                    <a:pt x="5798" y="8475"/>
                    <a:pt x="5798" y="8885"/>
                  </a:cubicBezTo>
                  <a:lnTo>
                    <a:pt x="5798" y="9169"/>
                  </a:lnTo>
                  <a:lnTo>
                    <a:pt x="3309" y="9169"/>
                  </a:lnTo>
                  <a:lnTo>
                    <a:pt x="3309" y="8854"/>
                  </a:lnTo>
                  <a:cubicBezTo>
                    <a:pt x="3309" y="8412"/>
                    <a:pt x="3088" y="8034"/>
                    <a:pt x="2679" y="7782"/>
                  </a:cubicBezTo>
                  <a:cubicBezTo>
                    <a:pt x="1545" y="7121"/>
                    <a:pt x="820" y="5955"/>
                    <a:pt x="820" y="4600"/>
                  </a:cubicBezTo>
                  <a:cubicBezTo>
                    <a:pt x="820" y="2536"/>
                    <a:pt x="2499" y="892"/>
                    <a:pt x="4546" y="892"/>
                  </a:cubicBezTo>
                  <a:close/>
                  <a:moveTo>
                    <a:pt x="5798" y="9956"/>
                  </a:moveTo>
                  <a:lnTo>
                    <a:pt x="5798" y="10681"/>
                  </a:lnTo>
                  <a:cubicBezTo>
                    <a:pt x="5798" y="10901"/>
                    <a:pt x="5609" y="11059"/>
                    <a:pt x="5357" y="11090"/>
                  </a:cubicBezTo>
                  <a:lnTo>
                    <a:pt x="3719" y="11090"/>
                  </a:lnTo>
                  <a:cubicBezTo>
                    <a:pt x="3467" y="11090"/>
                    <a:pt x="3309" y="10901"/>
                    <a:pt x="3277" y="10681"/>
                  </a:cubicBezTo>
                  <a:lnTo>
                    <a:pt x="3277" y="9956"/>
                  </a:lnTo>
                  <a:close/>
                  <a:moveTo>
                    <a:pt x="4443" y="1"/>
                  </a:moveTo>
                  <a:cubicBezTo>
                    <a:pt x="2049" y="32"/>
                    <a:pt x="1" y="2080"/>
                    <a:pt x="1" y="4600"/>
                  </a:cubicBezTo>
                  <a:cubicBezTo>
                    <a:pt x="1" y="6270"/>
                    <a:pt x="883" y="7719"/>
                    <a:pt x="2238" y="8539"/>
                  </a:cubicBezTo>
                  <a:cubicBezTo>
                    <a:pt x="2332" y="8570"/>
                    <a:pt x="2395" y="8696"/>
                    <a:pt x="2458" y="8759"/>
                  </a:cubicBezTo>
                  <a:lnTo>
                    <a:pt x="2458" y="10681"/>
                  </a:lnTo>
                  <a:cubicBezTo>
                    <a:pt x="2458" y="11216"/>
                    <a:pt x="2805" y="11689"/>
                    <a:pt x="3309" y="11847"/>
                  </a:cubicBezTo>
                  <a:cubicBezTo>
                    <a:pt x="3467" y="12351"/>
                    <a:pt x="3939" y="12697"/>
                    <a:pt x="4506" y="12697"/>
                  </a:cubicBezTo>
                  <a:cubicBezTo>
                    <a:pt x="5042" y="12697"/>
                    <a:pt x="5514" y="12351"/>
                    <a:pt x="5672" y="11847"/>
                  </a:cubicBezTo>
                  <a:cubicBezTo>
                    <a:pt x="6176" y="11689"/>
                    <a:pt x="6554" y="11216"/>
                    <a:pt x="6554" y="10681"/>
                  </a:cubicBezTo>
                  <a:lnTo>
                    <a:pt x="6554" y="8854"/>
                  </a:lnTo>
                  <a:cubicBezTo>
                    <a:pt x="6554" y="8728"/>
                    <a:pt x="6617" y="8570"/>
                    <a:pt x="6712" y="8507"/>
                  </a:cubicBezTo>
                  <a:cubicBezTo>
                    <a:pt x="8318" y="7593"/>
                    <a:pt x="9263" y="5735"/>
                    <a:pt x="8948" y="3750"/>
                  </a:cubicBezTo>
                  <a:cubicBezTo>
                    <a:pt x="8602" y="1702"/>
                    <a:pt x="6806" y="1"/>
                    <a:pt x="4443" y="1"/>
                  </a:cubicBezTo>
                  <a:close/>
                </a:path>
              </a:pathLst>
            </a:custGeom>
            <a:solidFill>
              <a:srgbClr val="869FB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 name="Google Shape;145;g20390b7c406_1_55"/>
            <p:cNvSpPr/>
            <p:nvPr/>
          </p:nvSpPr>
          <p:spPr>
            <a:xfrm>
              <a:off x="-38235750" y="1989125"/>
              <a:ext cx="84300" cy="83525"/>
            </a:xfrm>
            <a:custGeom>
              <a:rect b="b" l="l" r="r" t="t"/>
              <a:pathLst>
                <a:path extrusionOk="0" h="3341" w="3372">
                  <a:moveTo>
                    <a:pt x="2931" y="1"/>
                  </a:moveTo>
                  <a:cubicBezTo>
                    <a:pt x="1355" y="1"/>
                    <a:pt x="64" y="1293"/>
                    <a:pt x="1" y="2899"/>
                  </a:cubicBezTo>
                  <a:cubicBezTo>
                    <a:pt x="1" y="3120"/>
                    <a:pt x="158" y="3340"/>
                    <a:pt x="410" y="3340"/>
                  </a:cubicBezTo>
                  <a:cubicBezTo>
                    <a:pt x="631" y="3340"/>
                    <a:pt x="851" y="3120"/>
                    <a:pt x="851" y="2899"/>
                  </a:cubicBezTo>
                  <a:cubicBezTo>
                    <a:pt x="883" y="1765"/>
                    <a:pt x="1796" y="820"/>
                    <a:pt x="2931" y="820"/>
                  </a:cubicBezTo>
                  <a:cubicBezTo>
                    <a:pt x="3151" y="820"/>
                    <a:pt x="3372" y="631"/>
                    <a:pt x="3372" y="379"/>
                  </a:cubicBezTo>
                  <a:cubicBezTo>
                    <a:pt x="3372" y="190"/>
                    <a:pt x="3151" y="1"/>
                    <a:pt x="2931" y="1"/>
                  </a:cubicBezTo>
                  <a:close/>
                </a:path>
              </a:pathLst>
            </a:custGeom>
            <a:solidFill>
              <a:srgbClr val="869FB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g1dc9d82accf_0_0"/>
          <p:cNvSpPr txBox="1"/>
          <p:nvPr>
            <p:ph type="title"/>
          </p:nvPr>
        </p:nvSpPr>
        <p:spPr>
          <a:xfrm>
            <a:off x="311700" y="21005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Computer scientists use </a:t>
            </a:r>
            <a:r>
              <a:rPr lang="en">
                <a:solidFill>
                  <a:schemeClr val="dk1"/>
                </a:solidFill>
              </a:rPr>
              <a:t>computational thinking </a:t>
            </a:r>
            <a:r>
              <a:rPr lang="en"/>
              <a:t>skills</a:t>
            </a:r>
            <a:endParaRPr/>
          </a:p>
        </p:txBody>
      </p:sp>
      <p:sp>
        <p:nvSpPr>
          <p:cNvPr id="151" name="Google Shape;151;g1dc9d82accf_0_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fontScale="92500" lnSpcReduction="20000"/>
          </a:bodyPr>
          <a:lstStyle/>
          <a:p>
            <a:pPr indent="0" lvl="0" marL="0" rtl="0" algn="l">
              <a:lnSpc>
                <a:spcPct val="115000"/>
              </a:lnSpc>
              <a:spcBef>
                <a:spcPts val="0"/>
              </a:spcBef>
              <a:spcAft>
                <a:spcPts val="0"/>
              </a:spcAft>
              <a:buSzPct val="81081"/>
              <a:buNone/>
            </a:pPr>
            <a:r>
              <a:rPr lang="en" sz="2400"/>
              <a:t>Today our focus is on</a:t>
            </a:r>
            <a:endParaRPr b="1" sz="2400"/>
          </a:p>
          <a:p>
            <a:pPr indent="0" lvl="0" marL="0" rtl="0" algn="l">
              <a:lnSpc>
                <a:spcPct val="115000"/>
              </a:lnSpc>
              <a:spcBef>
                <a:spcPts val="0"/>
              </a:spcBef>
              <a:spcAft>
                <a:spcPts val="0"/>
              </a:spcAft>
              <a:buSzPct val="81081"/>
              <a:buNone/>
            </a:pPr>
            <a:r>
              <a:t/>
            </a:r>
            <a:endParaRPr sz="2400"/>
          </a:p>
          <a:p>
            <a:pPr indent="-369570" lvl="0" marL="457200" rtl="0" algn="l">
              <a:lnSpc>
                <a:spcPct val="115000"/>
              </a:lnSpc>
              <a:spcBef>
                <a:spcPts val="0"/>
              </a:spcBef>
              <a:spcAft>
                <a:spcPts val="0"/>
              </a:spcAft>
              <a:buSzPct val="100000"/>
              <a:buAutoNum type="arabicPeriod"/>
            </a:pPr>
            <a:r>
              <a:rPr b="1" lang="en" sz="2400"/>
              <a:t>Patterns </a:t>
            </a:r>
            <a:endParaRPr b="1" sz="2400"/>
          </a:p>
          <a:p>
            <a:pPr indent="-369570" lvl="0" marL="457200" rtl="0" algn="l">
              <a:lnSpc>
                <a:spcPct val="115000"/>
              </a:lnSpc>
              <a:spcBef>
                <a:spcPts val="0"/>
              </a:spcBef>
              <a:spcAft>
                <a:spcPts val="0"/>
              </a:spcAft>
              <a:buSzPct val="100000"/>
              <a:buAutoNum type="arabicPeriod"/>
            </a:pPr>
            <a:r>
              <a:rPr b="1" lang="en" sz="2400"/>
              <a:t>Sequencing </a:t>
            </a:r>
            <a:endParaRPr b="1" sz="2400"/>
          </a:p>
          <a:p>
            <a:pPr indent="-369570" lvl="0" marL="457200" rtl="0" algn="l">
              <a:lnSpc>
                <a:spcPct val="115000"/>
              </a:lnSpc>
              <a:spcBef>
                <a:spcPts val="0"/>
              </a:spcBef>
              <a:spcAft>
                <a:spcPts val="0"/>
              </a:spcAft>
              <a:buSzPct val="100000"/>
              <a:buAutoNum type="arabicPeriod"/>
            </a:pPr>
            <a:r>
              <a:rPr lang="en" sz="2400"/>
              <a:t>Algorithms</a:t>
            </a:r>
            <a:endParaRPr sz="2400"/>
          </a:p>
          <a:p>
            <a:pPr indent="-369570" lvl="0" marL="457200" rtl="0" algn="l">
              <a:lnSpc>
                <a:spcPct val="115000"/>
              </a:lnSpc>
              <a:spcBef>
                <a:spcPts val="0"/>
              </a:spcBef>
              <a:spcAft>
                <a:spcPts val="0"/>
              </a:spcAft>
              <a:buSzPct val="100000"/>
              <a:buAutoNum type="arabicPeriod"/>
            </a:pPr>
            <a:r>
              <a:rPr lang="en" sz="2400"/>
              <a:t>Decomposition </a:t>
            </a:r>
            <a:endParaRPr sz="2400"/>
          </a:p>
          <a:p>
            <a:pPr indent="-369570" lvl="0" marL="457200" rtl="0" algn="l">
              <a:lnSpc>
                <a:spcPct val="115000"/>
              </a:lnSpc>
              <a:spcBef>
                <a:spcPts val="0"/>
              </a:spcBef>
              <a:spcAft>
                <a:spcPts val="0"/>
              </a:spcAft>
              <a:buSzPct val="100000"/>
              <a:buAutoNum type="arabicPeriod"/>
            </a:pPr>
            <a:r>
              <a:rPr lang="en" sz="2400"/>
              <a:t>Abstraction </a:t>
            </a:r>
            <a:endParaRPr sz="2400"/>
          </a:p>
          <a:p>
            <a:pPr indent="0" lvl="0" marL="457200" rtl="0" algn="l">
              <a:lnSpc>
                <a:spcPct val="115000"/>
              </a:lnSpc>
              <a:spcBef>
                <a:spcPts val="0"/>
              </a:spcBef>
              <a:spcAft>
                <a:spcPts val="0"/>
              </a:spcAft>
              <a:buSzPct val="81081"/>
              <a:buNone/>
            </a:pPr>
            <a:r>
              <a:t/>
            </a:r>
            <a:endParaRPr sz="2400"/>
          </a:p>
          <a:p>
            <a:pPr indent="0" lvl="0" marL="0" rtl="0" algn="l">
              <a:lnSpc>
                <a:spcPct val="115000"/>
              </a:lnSpc>
              <a:spcBef>
                <a:spcPts val="0"/>
              </a:spcBef>
              <a:spcAft>
                <a:spcPts val="0"/>
              </a:spcAft>
              <a:buSzPct val="81081"/>
              <a:buNone/>
            </a:pPr>
            <a:r>
              <a:t/>
            </a:r>
            <a:endParaRPr sz="2400"/>
          </a:p>
          <a:p>
            <a:pPr indent="0" lvl="0" marL="0" rtl="0" algn="ctr">
              <a:lnSpc>
                <a:spcPct val="115000"/>
              </a:lnSpc>
              <a:spcBef>
                <a:spcPts val="0"/>
              </a:spcBef>
              <a:spcAft>
                <a:spcPts val="0"/>
              </a:spcAft>
              <a:buSzPct val="81081"/>
              <a:buNone/>
            </a:pPr>
            <a:r>
              <a:t/>
            </a:r>
            <a:endParaRPr b="1" sz="2400"/>
          </a:p>
        </p:txBody>
      </p:sp>
      <p:grpSp>
        <p:nvGrpSpPr>
          <p:cNvPr id="152" name="Google Shape;152;g1dc9d82accf_0_0"/>
          <p:cNvGrpSpPr/>
          <p:nvPr/>
        </p:nvGrpSpPr>
        <p:grpSpPr>
          <a:xfrm>
            <a:off x="4635281" y="1381074"/>
            <a:ext cx="1881356" cy="1610290"/>
            <a:chOff x="-22859750" y="2335900"/>
            <a:chExt cx="296950" cy="294375"/>
          </a:xfrm>
        </p:grpSpPr>
        <p:sp>
          <p:nvSpPr>
            <p:cNvPr id="153" name="Google Shape;153;g1dc9d82accf_0_0"/>
            <p:cNvSpPr/>
            <p:nvPr/>
          </p:nvSpPr>
          <p:spPr>
            <a:xfrm>
              <a:off x="-22859750" y="2335900"/>
              <a:ext cx="296950" cy="294375"/>
            </a:xfrm>
            <a:custGeom>
              <a:rect b="b" l="l" r="r" t="t"/>
              <a:pathLst>
                <a:path extrusionOk="0" h="11775" w="11878">
                  <a:moveTo>
                    <a:pt x="7306" y="663"/>
                  </a:moveTo>
                  <a:cubicBezTo>
                    <a:pt x="7389" y="663"/>
                    <a:pt x="7475" y="671"/>
                    <a:pt x="7562" y="685"/>
                  </a:cubicBezTo>
                  <a:cubicBezTo>
                    <a:pt x="7814" y="780"/>
                    <a:pt x="8034" y="937"/>
                    <a:pt x="8192" y="1126"/>
                  </a:cubicBezTo>
                  <a:cubicBezTo>
                    <a:pt x="7908" y="1189"/>
                    <a:pt x="7656" y="1347"/>
                    <a:pt x="7467" y="1567"/>
                  </a:cubicBezTo>
                  <a:cubicBezTo>
                    <a:pt x="7341" y="1662"/>
                    <a:pt x="7341" y="1914"/>
                    <a:pt x="7467" y="2008"/>
                  </a:cubicBezTo>
                  <a:cubicBezTo>
                    <a:pt x="7530" y="2071"/>
                    <a:pt x="7617" y="2103"/>
                    <a:pt x="7703" y="2103"/>
                  </a:cubicBezTo>
                  <a:cubicBezTo>
                    <a:pt x="7790" y="2103"/>
                    <a:pt x="7877" y="2071"/>
                    <a:pt x="7940" y="2008"/>
                  </a:cubicBezTo>
                  <a:cubicBezTo>
                    <a:pt x="8129" y="1819"/>
                    <a:pt x="8412" y="1693"/>
                    <a:pt x="8696" y="1693"/>
                  </a:cubicBezTo>
                  <a:cubicBezTo>
                    <a:pt x="8979" y="1693"/>
                    <a:pt x="9231" y="1819"/>
                    <a:pt x="9452" y="2008"/>
                  </a:cubicBezTo>
                  <a:cubicBezTo>
                    <a:pt x="9767" y="2355"/>
                    <a:pt x="9830" y="2764"/>
                    <a:pt x="9673" y="3174"/>
                  </a:cubicBezTo>
                  <a:cubicBezTo>
                    <a:pt x="9389" y="3237"/>
                    <a:pt x="9137" y="3395"/>
                    <a:pt x="8885" y="3584"/>
                  </a:cubicBezTo>
                  <a:cubicBezTo>
                    <a:pt x="8759" y="3710"/>
                    <a:pt x="8759" y="3962"/>
                    <a:pt x="8885" y="4056"/>
                  </a:cubicBezTo>
                  <a:cubicBezTo>
                    <a:pt x="8948" y="4119"/>
                    <a:pt x="9035" y="4151"/>
                    <a:pt x="9121" y="4151"/>
                  </a:cubicBezTo>
                  <a:cubicBezTo>
                    <a:pt x="9208" y="4151"/>
                    <a:pt x="9294" y="4119"/>
                    <a:pt x="9358" y="4056"/>
                  </a:cubicBezTo>
                  <a:cubicBezTo>
                    <a:pt x="9547" y="3867"/>
                    <a:pt x="9830" y="3741"/>
                    <a:pt x="10114" y="3741"/>
                  </a:cubicBezTo>
                  <a:cubicBezTo>
                    <a:pt x="10397" y="3741"/>
                    <a:pt x="10649" y="3867"/>
                    <a:pt x="10870" y="4056"/>
                  </a:cubicBezTo>
                  <a:cubicBezTo>
                    <a:pt x="11059" y="4277"/>
                    <a:pt x="11185" y="4529"/>
                    <a:pt x="11185" y="4812"/>
                  </a:cubicBezTo>
                  <a:cubicBezTo>
                    <a:pt x="11185" y="5096"/>
                    <a:pt x="11059" y="5379"/>
                    <a:pt x="10870" y="5568"/>
                  </a:cubicBezTo>
                  <a:cubicBezTo>
                    <a:pt x="10649" y="5757"/>
                    <a:pt x="10397" y="5883"/>
                    <a:pt x="10114" y="5883"/>
                  </a:cubicBezTo>
                  <a:cubicBezTo>
                    <a:pt x="9925" y="5883"/>
                    <a:pt x="9767" y="6041"/>
                    <a:pt x="9767" y="6230"/>
                  </a:cubicBezTo>
                  <a:cubicBezTo>
                    <a:pt x="9767" y="6451"/>
                    <a:pt x="9925" y="6608"/>
                    <a:pt x="10114" y="6608"/>
                  </a:cubicBezTo>
                  <a:cubicBezTo>
                    <a:pt x="10429" y="6608"/>
                    <a:pt x="10712" y="6514"/>
                    <a:pt x="10964" y="6356"/>
                  </a:cubicBezTo>
                  <a:cubicBezTo>
                    <a:pt x="11090" y="6514"/>
                    <a:pt x="11122" y="6703"/>
                    <a:pt x="11122" y="6955"/>
                  </a:cubicBezTo>
                  <a:cubicBezTo>
                    <a:pt x="11122" y="7270"/>
                    <a:pt x="11027" y="7553"/>
                    <a:pt x="10807" y="7742"/>
                  </a:cubicBezTo>
                  <a:cubicBezTo>
                    <a:pt x="10618" y="7931"/>
                    <a:pt x="10366" y="8057"/>
                    <a:pt x="10082" y="8057"/>
                  </a:cubicBezTo>
                  <a:cubicBezTo>
                    <a:pt x="9799" y="8057"/>
                    <a:pt x="9515" y="7931"/>
                    <a:pt x="9326" y="7742"/>
                  </a:cubicBezTo>
                  <a:cubicBezTo>
                    <a:pt x="9137" y="7553"/>
                    <a:pt x="9011" y="7270"/>
                    <a:pt x="9011" y="6986"/>
                  </a:cubicBezTo>
                  <a:cubicBezTo>
                    <a:pt x="9011" y="6703"/>
                    <a:pt x="9137" y="6419"/>
                    <a:pt x="9326" y="6230"/>
                  </a:cubicBezTo>
                  <a:cubicBezTo>
                    <a:pt x="9452" y="6104"/>
                    <a:pt x="9452" y="5883"/>
                    <a:pt x="9326" y="5757"/>
                  </a:cubicBezTo>
                  <a:cubicBezTo>
                    <a:pt x="9263" y="5694"/>
                    <a:pt x="9176" y="5663"/>
                    <a:pt x="9090" y="5663"/>
                  </a:cubicBezTo>
                  <a:cubicBezTo>
                    <a:pt x="9003" y="5663"/>
                    <a:pt x="8916" y="5694"/>
                    <a:pt x="8853" y="5757"/>
                  </a:cubicBezTo>
                  <a:cubicBezTo>
                    <a:pt x="8538" y="6072"/>
                    <a:pt x="8349" y="6514"/>
                    <a:pt x="8349" y="6986"/>
                  </a:cubicBezTo>
                  <a:cubicBezTo>
                    <a:pt x="8349" y="7112"/>
                    <a:pt x="8349" y="7207"/>
                    <a:pt x="8381" y="7333"/>
                  </a:cubicBezTo>
                  <a:cubicBezTo>
                    <a:pt x="7562" y="7459"/>
                    <a:pt x="6932" y="8215"/>
                    <a:pt x="6932" y="9034"/>
                  </a:cubicBezTo>
                  <a:cubicBezTo>
                    <a:pt x="6932" y="9223"/>
                    <a:pt x="7089" y="9381"/>
                    <a:pt x="7278" y="9381"/>
                  </a:cubicBezTo>
                  <a:cubicBezTo>
                    <a:pt x="7467" y="9381"/>
                    <a:pt x="7625" y="9223"/>
                    <a:pt x="7625" y="9034"/>
                  </a:cubicBezTo>
                  <a:cubicBezTo>
                    <a:pt x="7625" y="8435"/>
                    <a:pt x="8097" y="8026"/>
                    <a:pt x="8664" y="8026"/>
                  </a:cubicBezTo>
                  <a:lnTo>
                    <a:pt x="8696" y="8026"/>
                  </a:lnTo>
                  <a:cubicBezTo>
                    <a:pt x="8727" y="8089"/>
                    <a:pt x="8822" y="8120"/>
                    <a:pt x="8853" y="8215"/>
                  </a:cubicBezTo>
                  <a:cubicBezTo>
                    <a:pt x="9074" y="8435"/>
                    <a:pt x="9326" y="8561"/>
                    <a:pt x="9641" y="8656"/>
                  </a:cubicBezTo>
                  <a:cubicBezTo>
                    <a:pt x="9673" y="8750"/>
                    <a:pt x="9704" y="8908"/>
                    <a:pt x="9704" y="9034"/>
                  </a:cubicBezTo>
                  <a:cubicBezTo>
                    <a:pt x="9704" y="9507"/>
                    <a:pt x="9452" y="9853"/>
                    <a:pt x="9011" y="10011"/>
                  </a:cubicBezTo>
                  <a:cubicBezTo>
                    <a:pt x="8979" y="9853"/>
                    <a:pt x="8853" y="9759"/>
                    <a:pt x="8664" y="9759"/>
                  </a:cubicBezTo>
                  <a:cubicBezTo>
                    <a:pt x="8444" y="9759"/>
                    <a:pt x="8286" y="9916"/>
                    <a:pt x="8286" y="10105"/>
                  </a:cubicBezTo>
                  <a:cubicBezTo>
                    <a:pt x="8286" y="10704"/>
                    <a:pt x="7814" y="11113"/>
                    <a:pt x="7278" y="11113"/>
                  </a:cubicBezTo>
                  <a:cubicBezTo>
                    <a:pt x="6711" y="11113"/>
                    <a:pt x="6239" y="10641"/>
                    <a:pt x="6239" y="10105"/>
                  </a:cubicBezTo>
                  <a:lnTo>
                    <a:pt x="6239" y="6640"/>
                  </a:lnTo>
                  <a:cubicBezTo>
                    <a:pt x="6522" y="6860"/>
                    <a:pt x="6932" y="6986"/>
                    <a:pt x="7278" y="6986"/>
                  </a:cubicBezTo>
                  <a:cubicBezTo>
                    <a:pt x="7467" y="6986"/>
                    <a:pt x="7625" y="6829"/>
                    <a:pt x="7625" y="6640"/>
                  </a:cubicBezTo>
                  <a:cubicBezTo>
                    <a:pt x="7625" y="6451"/>
                    <a:pt x="7467" y="6293"/>
                    <a:pt x="7278" y="6293"/>
                  </a:cubicBezTo>
                  <a:cubicBezTo>
                    <a:pt x="6680" y="6293"/>
                    <a:pt x="6239" y="5820"/>
                    <a:pt x="6239" y="5253"/>
                  </a:cubicBezTo>
                  <a:lnTo>
                    <a:pt x="6239" y="1788"/>
                  </a:lnTo>
                  <a:lnTo>
                    <a:pt x="6239" y="1756"/>
                  </a:lnTo>
                  <a:lnTo>
                    <a:pt x="6239" y="1725"/>
                  </a:lnTo>
                  <a:cubicBezTo>
                    <a:pt x="6239" y="1441"/>
                    <a:pt x="6365" y="1158"/>
                    <a:pt x="6554" y="969"/>
                  </a:cubicBezTo>
                  <a:cubicBezTo>
                    <a:pt x="6772" y="750"/>
                    <a:pt x="7027" y="663"/>
                    <a:pt x="7306" y="663"/>
                  </a:cubicBezTo>
                  <a:close/>
                  <a:moveTo>
                    <a:pt x="4492" y="726"/>
                  </a:moveTo>
                  <a:cubicBezTo>
                    <a:pt x="4756" y="726"/>
                    <a:pt x="5012" y="813"/>
                    <a:pt x="5230" y="1032"/>
                  </a:cubicBezTo>
                  <a:cubicBezTo>
                    <a:pt x="5419" y="1221"/>
                    <a:pt x="5545" y="1504"/>
                    <a:pt x="5545" y="1788"/>
                  </a:cubicBezTo>
                  <a:lnTo>
                    <a:pt x="5545" y="1819"/>
                  </a:lnTo>
                  <a:lnTo>
                    <a:pt x="5545" y="5285"/>
                  </a:lnTo>
                  <a:cubicBezTo>
                    <a:pt x="5545" y="5883"/>
                    <a:pt x="5073" y="6325"/>
                    <a:pt x="4506" y="6325"/>
                  </a:cubicBezTo>
                  <a:cubicBezTo>
                    <a:pt x="4317" y="6325"/>
                    <a:pt x="4159" y="6482"/>
                    <a:pt x="4159" y="6671"/>
                  </a:cubicBezTo>
                  <a:cubicBezTo>
                    <a:pt x="4159" y="6860"/>
                    <a:pt x="4317" y="7018"/>
                    <a:pt x="4506" y="7018"/>
                  </a:cubicBezTo>
                  <a:cubicBezTo>
                    <a:pt x="4915" y="7018"/>
                    <a:pt x="5262" y="6892"/>
                    <a:pt x="5545" y="6671"/>
                  </a:cubicBezTo>
                  <a:lnTo>
                    <a:pt x="5545" y="10105"/>
                  </a:lnTo>
                  <a:lnTo>
                    <a:pt x="5545" y="10137"/>
                  </a:lnTo>
                  <a:cubicBezTo>
                    <a:pt x="5545" y="10704"/>
                    <a:pt x="5073" y="11176"/>
                    <a:pt x="4506" y="11176"/>
                  </a:cubicBezTo>
                  <a:cubicBezTo>
                    <a:pt x="3939" y="11176"/>
                    <a:pt x="3498" y="10704"/>
                    <a:pt x="3498" y="10137"/>
                  </a:cubicBezTo>
                  <a:cubicBezTo>
                    <a:pt x="3498" y="9948"/>
                    <a:pt x="3340" y="9790"/>
                    <a:pt x="3151" y="9790"/>
                  </a:cubicBezTo>
                  <a:cubicBezTo>
                    <a:pt x="2994" y="9790"/>
                    <a:pt x="2836" y="9916"/>
                    <a:pt x="2773" y="10074"/>
                  </a:cubicBezTo>
                  <a:cubicBezTo>
                    <a:pt x="2395" y="9916"/>
                    <a:pt x="2080" y="9538"/>
                    <a:pt x="2080" y="9065"/>
                  </a:cubicBezTo>
                  <a:cubicBezTo>
                    <a:pt x="2080" y="8908"/>
                    <a:pt x="2111" y="8813"/>
                    <a:pt x="2143" y="8687"/>
                  </a:cubicBezTo>
                  <a:cubicBezTo>
                    <a:pt x="2426" y="8593"/>
                    <a:pt x="2710" y="8435"/>
                    <a:pt x="2930" y="8246"/>
                  </a:cubicBezTo>
                  <a:cubicBezTo>
                    <a:pt x="2994" y="8215"/>
                    <a:pt x="3057" y="8120"/>
                    <a:pt x="3088" y="8057"/>
                  </a:cubicBezTo>
                  <a:lnTo>
                    <a:pt x="3151" y="8057"/>
                  </a:lnTo>
                  <a:cubicBezTo>
                    <a:pt x="3718" y="8057"/>
                    <a:pt x="4159" y="8530"/>
                    <a:pt x="4159" y="9065"/>
                  </a:cubicBezTo>
                  <a:cubicBezTo>
                    <a:pt x="4159" y="9286"/>
                    <a:pt x="4317" y="9444"/>
                    <a:pt x="4506" y="9444"/>
                  </a:cubicBezTo>
                  <a:cubicBezTo>
                    <a:pt x="4726" y="9444"/>
                    <a:pt x="4884" y="9286"/>
                    <a:pt x="4884" y="9065"/>
                  </a:cubicBezTo>
                  <a:cubicBezTo>
                    <a:pt x="4884" y="8215"/>
                    <a:pt x="4254" y="7490"/>
                    <a:pt x="3403" y="7396"/>
                  </a:cubicBezTo>
                  <a:cubicBezTo>
                    <a:pt x="3466" y="7270"/>
                    <a:pt x="3466" y="7144"/>
                    <a:pt x="3466" y="7018"/>
                  </a:cubicBezTo>
                  <a:cubicBezTo>
                    <a:pt x="3466" y="6545"/>
                    <a:pt x="3246" y="6104"/>
                    <a:pt x="2930" y="5820"/>
                  </a:cubicBezTo>
                  <a:cubicBezTo>
                    <a:pt x="2883" y="5757"/>
                    <a:pt x="2797" y="5726"/>
                    <a:pt x="2706" y="5726"/>
                  </a:cubicBezTo>
                  <a:cubicBezTo>
                    <a:pt x="2615" y="5726"/>
                    <a:pt x="2521" y="5757"/>
                    <a:pt x="2458" y="5820"/>
                  </a:cubicBezTo>
                  <a:cubicBezTo>
                    <a:pt x="2363" y="5915"/>
                    <a:pt x="2363" y="6167"/>
                    <a:pt x="2458" y="6262"/>
                  </a:cubicBezTo>
                  <a:cubicBezTo>
                    <a:pt x="2678" y="6482"/>
                    <a:pt x="2773" y="6734"/>
                    <a:pt x="2773" y="7018"/>
                  </a:cubicBezTo>
                  <a:cubicBezTo>
                    <a:pt x="2773" y="7301"/>
                    <a:pt x="2678" y="7585"/>
                    <a:pt x="2458" y="7774"/>
                  </a:cubicBezTo>
                  <a:cubicBezTo>
                    <a:pt x="2269" y="7963"/>
                    <a:pt x="1985" y="8089"/>
                    <a:pt x="1733" y="8089"/>
                  </a:cubicBezTo>
                  <a:cubicBezTo>
                    <a:pt x="1450" y="8089"/>
                    <a:pt x="1166" y="7963"/>
                    <a:pt x="977" y="7774"/>
                  </a:cubicBezTo>
                  <a:cubicBezTo>
                    <a:pt x="788" y="7585"/>
                    <a:pt x="662" y="7301"/>
                    <a:pt x="662" y="7018"/>
                  </a:cubicBezTo>
                  <a:cubicBezTo>
                    <a:pt x="662" y="6829"/>
                    <a:pt x="725" y="6640"/>
                    <a:pt x="820" y="6419"/>
                  </a:cubicBezTo>
                  <a:cubicBezTo>
                    <a:pt x="1103" y="6608"/>
                    <a:pt x="1355" y="6671"/>
                    <a:pt x="1670" y="6671"/>
                  </a:cubicBezTo>
                  <a:cubicBezTo>
                    <a:pt x="1891" y="6671"/>
                    <a:pt x="2048" y="6514"/>
                    <a:pt x="2048" y="6325"/>
                  </a:cubicBezTo>
                  <a:cubicBezTo>
                    <a:pt x="2048" y="6104"/>
                    <a:pt x="1891" y="5946"/>
                    <a:pt x="1670" y="5946"/>
                  </a:cubicBezTo>
                  <a:cubicBezTo>
                    <a:pt x="1418" y="5946"/>
                    <a:pt x="1135" y="5852"/>
                    <a:pt x="946" y="5631"/>
                  </a:cubicBezTo>
                  <a:cubicBezTo>
                    <a:pt x="725" y="5442"/>
                    <a:pt x="631" y="5159"/>
                    <a:pt x="631" y="4907"/>
                  </a:cubicBezTo>
                  <a:cubicBezTo>
                    <a:pt x="631" y="4623"/>
                    <a:pt x="725" y="4340"/>
                    <a:pt x="946" y="4151"/>
                  </a:cubicBezTo>
                  <a:cubicBezTo>
                    <a:pt x="1135" y="3962"/>
                    <a:pt x="1418" y="3836"/>
                    <a:pt x="1670" y="3836"/>
                  </a:cubicBezTo>
                  <a:cubicBezTo>
                    <a:pt x="1954" y="3836"/>
                    <a:pt x="2237" y="3962"/>
                    <a:pt x="2426" y="4151"/>
                  </a:cubicBezTo>
                  <a:cubicBezTo>
                    <a:pt x="2489" y="4214"/>
                    <a:pt x="2576" y="4245"/>
                    <a:pt x="2663" y="4245"/>
                  </a:cubicBezTo>
                  <a:cubicBezTo>
                    <a:pt x="2749" y="4245"/>
                    <a:pt x="2836" y="4214"/>
                    <a:pt x="2899" y="4151"/>
                  </a:cubicBezTo>
                  <a:cubicBezTo>
                    <a:pt x="3025" y="4025"/>
                    <a:pt x="3025" y="3804"/>
                    <a:pt x="2899" y="3678"/>
                  </a:cubicBezTo>
                  <a:cubicBezTo>
                    <a:pt x="2678" y="3426"/>
                    <a:pt x="2426" y="3332"/>
                    <a:pt x="2111" y="3237"/>
                  </a:cubicBezTo>
                  <a:cubicBezTo>
                    <a:pt x="1954" y="2859"/>
                    <a:pt x="2048" y="2418"/>
                    <a:pt x="2363" y="2103"/>
                  </a:cubicBezTo>
                  <a:cubicBezTo>
                    <a:pt x="2552" y="1914"/>
                    <a:pt x="2836" y="1788"/>
                    <a:pt x="3088" y="1788"/>
                  </a:cubicBezTo>
                  <a:cubicBezTo>
                    <a:pt x="3372" y="1788"/>
                    <a:pt x="3655" y="1914"/>
                    <a:pt x="3844" y="2103"/>
                  </a:cubicBezTo>
                  <a:cubicBezTo>
                    <a:pt x="3907" y="2166"/>
                    <a:pt x="3994" y="2197"/>
                    <a:pt x="4080" y="2197"/>
                  </a:cubicBezTo>
                  <a:cubicBezTo>
                    <a:pt x="4167" y="2197"/>
                    <a:pt x="4254" y="2166"/>
                    <a:pt x="4317" y="2103"/>
                  </a:cubicBezTo>
                  <a:cubicBezTo>
                    <a:pt x="4443" y="1977"/>
                    <a:pt x="4443" y="1756"/>
                    <a:pt x="4317" y="1630"/>
                  </a:cubicBezTo>
                  <a:cubicBezTo>
                    <a:pt x="4128" y="1441"/>
                    <a:pt x="3876" y="1284"/>
                    <a:pt x="3624" y="1189"/>
                  </a:cubicBezTo>
                  <a:cubicBezTo>
                    <a:pt x="3781" y="969"/>
                    <a:pt x="3970" y="811"/>
                    <a:pt x="4254" y="748"/>
                  </a:cubicBezTo>
                  <a:cubicBezTo>
                    <a:pt x="4333" y="734"/>
                    <a:pt x="4413" y="726"/>
                    <a:pt x="4492" y="726"/>
                  </a:cubicBezTo>
                  <a:close/>
                  <a:moveTo>
                    <a:pt x="7254" y="0"/>
                  </a:moveTo>
                  <a:cubicBezTo>
                    <a:pt x="6817" y="0"/>
                    <a:pt x="6387" y="190"/>
                    <a:pt x="6049" y="528"/>
                  </a:cubicBezTo>
                  <a:cubicBezTo>
                    <a:pt x="6018" y="559"/>
                    <a:pt x="5923" y="654"/>
                    <a:pt x="5892" y="717"/>
                  </a:cubicBezTo>
                  <a:cubicBezTo>
                    <a:pt x="5860" y="654"/>
                    <a:pt x="5766" y="622"/>
                    <a:pt x="5734" y="528"/>
                  </a:cubicBezTo>
                  <a:cubicBezTo>
                    <a:pt x="5391" y="185"/>
                    <a:pt x="4972" y="13"/>
                    <a:pt x="4521" y="13"/>
                  </a:cubicBezTo>
                  <a:cubicBezTo>
                    <a:pt x="4392" y="13"/>
                    <a:pt x="4261" y="27"/>
                    <a:pt x="4128" y="55"/>
                  </a:cubicBezTo>
                  <a:cubicBezTo>
                    <a:pt x="3561" y="181"/>
                    <a:pt x="3151" y="559"/>
                    <a:pt x="2899" y="1126"/>
                  </a:cubicBezTo>
                  <a:cubicBezTo>
                    <a:pt x="2552" y="1158"/>
                    <a:pt x="2206" y="1347"/>
                    <a:pt x="1922" y="1599"/>
                  </a:cubicBezTo>
                  <a:cubicBezTo>
                    <a:pt x="1481" y="2040"/>
                    <a:pt x="1324" y="2607"/>
                    <a:pt x="1450" y="3206"/>
                  </a:cubicBezTo>
                  <a:cubicBezTo>
                    <a:pt x="1103" y="3237"/>
                    <a:pt x="788" y="3458"/>
                    <a:pt x="505" y="3678"/>
                  </a:cubicBezTo>
                  <a:cubicBezTo>
                    <a:pt x="190" y="3993"/>
                    <a:pt x="1" y="4434"/>
                    <a:pt x="1" y="4907"/>
                  </a:cubicBezTo>
                  <a:cubicBezTo>
                    <a:pt x="1" y="5285"/>
                    <a:pt x="127" y="5663"/>
                    <a:pt x="347" y="5915"/>
                  </a:cubicBezTo>
                  <a:cubicBezTo>
                    <a:pt x="127" y="6230"/>
                    <a:pt x="1" y="6608"/>
                    <a:pt x="1" y="6955"/>
                  </a:cubicBezTo>
                  <a:cubicBezTo>
                    <a:pt x="1" y="7427"/>
                    <a:pt x="190" y="7868"/>
                    <a:pt x="505" y="8183"/>
                  </a:cubicBezTo>
                  <a:cubicBezTo>
                    <a:pt x="788" y="8435"/>
                    <a:pt x="1103" y="8593"/>
                    <a:pt x="1450" y="8624"/>
                  </a:cubicBezTo>
                  <a:cubicBezTo>
                    <a:pt x="1418" y="8750"/>
                    <a:pt x="1418" y="8876"/>
                    <a:pt x="1418" y="9002"/>
                  </a:cubicBezTo>
                  <a:cubicBezTo>
                    <a:pt x="1418" y="9916"/>
                    <a:pt x="2080" y="10609"/>
                    <a:pt x="2962" y="10735"/>
                  </a:cubicBezTo>
                  <a:cubicBezTo>
                    <a:pt x="3214" y="11365"/>
                    <a:pt x="3813" y="11775"/>
                    <a:pt x="4569" y="11775"/>
                  </a:cubicBezTo>
                  <a:cubicBezTo>
                    <a:pt x="5104" y="11775"/>
                    <a:pt x="5640" y="11523"/>
                    <a:pt x="5955" y="11082"/>
                  </a:cubicBezTo>
                  <a:cubicBezTo>
                    <a:pt x="6270" y="11523"/>
                    <a:pt x="6774" y="11775"/>
                    <a:pt x="7310" y="11775"/>
                  </a:cubicBezTo>
                  <a:cubicBezTo>
                    <a:pt x="8034" y="11775"/>
                    <a:pt x="8664" y="11365"/>
                    <a:pt x="8948" y="10735"/>
                  </a:cubicBezTo>
                  <a:cubicBezTo>
                    <a:pt x="9799" y="10609"/>
                    <a:pt x="10460" y="9916"/>
                    <a:pt x="10460" y="9002"/>
                  </a:cubicBezTo>
                  <a:cubicBezTo>
                    <a:pt x="10460" y="8876"/>
                    <a:pt x="10460" y="8750"/>
                    <a:pt x="10429" y="8624"/>
                  </a:cubicBezTo>
                  <a:cubicBezTo>
                    <a:pt x="10775" y="8593"/>
                    <a:pt x="11090" y="8404"/>
                    <a:pt x="11374" y="8183"/>
                  </a:cubicBezTo>
                  <a:cubicBezTo>
                    <a:pt x="11689" y="7837"/>
                    <a:pt x="11878" y="7427"/>
                    <a:pt x="11878" y="6955"/>
                  </a:cubicBezTo>
                  <a:cubicBezTo>
                    <a:pt x="11878" y="6545"/>
                    <a:pt x="11783" y="6199"/>
                    <a:pt x="11531" y="5915"/>
                  </a:cubicBezTo>
                  <a:cubicBezTo>
                    <a:pt x="11689" y="5663"/>
                    <a:pt x="11815" y="5285"/>
                    <a:pt x="11815" y="4907"/>
                  </a:cubicBezTo>
                  <a:cubicBezTo>
                    <a:pt x="11815" y="4434"/>
                    <a:pt x="11594" y="3993"/>
                    <a:pt x="11279" y="3678"/>
                  </a:cubicBezTo>
                  <a:cubicBezTo>
                    <a:pt x="11027" y="3395"/>
                    <a:pt x="10712" y="3237"/>
                    <a:pt x="10334" y="3206"/>
                  </a:cubicBezTo>
                  <a:cubicBezTo>
                    <a:pt x="10460" y="2670"/>
                    <a:pt x="10303" y="2040"/>
                    <a:pt x="9862" y="1599"/>
                  </a:cubicBezTo>
                  <a:cubicBezTo>
                    <a:pt x="9610" y="1315"/>
                    <a:pt x="9231" y="1158"/>
                    <a:pt x="8885" y="1126"/>
                  </a:cubicBezTo>
                  <a:cubicBezTo>
                    <a:pt x="8664" y="559"/>
                    <a:pt x="8223" y="181"/>
                    <a:pt x="7656" y="55"/>
                  </a:cubicBezTo>
                  <a:cubicBezTo>
                    <a:pt x="7523" y="18"/>
                    <a:pt x="7388" y="0"/>
                    <a:pt x="7254" y="0"/>
                  </a:cubicBezTo>
                  <a:close/>
                </a:path>
              </a:pathLst>
            </a:custGeom>
            <a:solidFill>
              <a:srgbClr val="869FB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 name="Google Shape;154;g1dc9d82accf_0_0"/>
            <p:cNvSpPr/>
            <p:nvPr/>
          </p:nvSpPr>
          <p:spPr>
            <a:xfrm>
              <a:off x="-22685675" y="2408150"/>
              <a:ext cx="27575" cy="66175"/>
            </a:xfrm>
            <a:custGeom>
              <a:rect b="b" l="l" r="r" t="t"/>
              <a:pathLst>
                <a:path extrusionOk="0" h="2647" w="1103">
                  <a:moveTo>
                    <a:pt x="740" y="1"/>
                  </a:moveTo>
                  <a:cubicBezTo>
                    <a:pt x="654" y="1"/>
                    <a:pt x="567" y="32"/>
                    <a:pt x="504" y="95"/>
                  </a:cubicBezTo>
                  <a:cubicBezTo>
                    <a:pt x="189" y="410"/>
                    <a:pt x="0" y="820"/>
                    <a:pt x="0" y="1292"/>
                  </a:cubicBezTo>
                  <a:cubicBezTo>
                    <a:pt x="0" y="1765"/>
                    <a:pt x="189" y="2206"/>
                    <a:pt x="504" y="2521"/>
                  </a:cubicBezTo>
                  <a:cubicBezTo>
                    <a:pt x="599" y="2584"/>
                    <a:pt x="662" y="2647"/>
                    <a:pt x="756" y="2647"/>
                  </a:cubicBezTo>
                  <a:cubicBezTo>
                    <a:pt x="819" y="2647"/>
                    <a:pt x="945" y="2615"/>
                    <a:pt x="977" y="2521"/>
                  </a:cubicBezTo>
                  <a:cubicBezTo>
                    <a:pt x="1103" y="2395"/>
                    <a:pt x="1103" y="2174"/>
                    <a:pt x="977" y="2048"/>
                  </a:cubicBezTo>
                  <a:cubicBezTo>
                    <a:pt x="788" y="1859"/>
                    <a:pt x="662" y="1576"/>
                    <a:pt x="662" y="1292"/>
                  </a:cubicBezTo>
                  <a:cubicBezTo>
                    <a:pt x="662" y="1040"/>
                    <a:pt x="788" y="757"/>
                    <a:pt x="977" y="536"/>
                  </a:cubicBezTo>
                  <a:cubicBezTo>
                    <a:pt x="1103" y="442"/>
                    <a:pt x="1103" y="253"/>
                    <a:pt x="977" y="95"/>
                  </a:cubicBezTo>
                  <a:cubicBezTo>
                    <a:pt x="914" y="32"/>
                    <a:pt x="827" y="1"/>
                    <a:pt x="740" y="1"/>
                  </a:cubicBezTo>
                  <a:close/>
                </a:path>
              </a:pathLst>
            </a:custGeom>
            <a:solidFill>
              <a:srgbClr val="869FB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 name="Google Shape;155;g1dc9d82accf_0_0"/>
            <p:cNvSpPr/>
            <p:nvPr/>
          </p:nvSpPr>
          <p:spPr>
            <a:xfrm>
              <a:off x="-22766800" y="2408950"/>
              <a:ext cx="27575" cy="66175"/>
            </a:xfrm>
            <a:custGeom>
              <a:rect b="b" l="l" r="r" t="t"/>
              <a:pathLst>
                <a:path extrusionOk="0" h="2647" w="1103">
                  <a:moveTo>
                    <a:pt x="362" y="0"/>
                  </a:moveTo>
                  <a:cubicBezTo>
                    <a:pt x="276" y="0"/>
                    <a:pt x="189" y="32"/>
                    <a:pt x="126" y="95"/>
                  </a:cubicBezTo>
                  <a:cubicBezTo>
                    <a:pt x="0" y="221"/>
                    <a:pt x="0" y="441"/>
                    <a:pt x="126" y="567"/>
                  </a:cubicBezTo>
                  <a:cubicBezTo>
                    <a:pt x="315" y="756"/>
                    <a:pt x="441" y="1040"/>
                    <a:pt x="441" y="1323"/>
                  </a:cubicBezTo>
                  <a:cubicBezTo>
                    <a:pt x="441" y="1575"/>
                    <a:pt x="315" y="1859"/>
                    <a:pt x="126" y="2048"/>
                  </a:cubicBezTo>
                  <a:cubicBezTo>
                    <a:pt x="0" y="2174"/>
                    <a:pt x="0" y="2426"/>
                    <a:pt x="126" y="2520"/>
                  </a:cubicBezTo>
                  <a:cubicBezTo>
                    <a:pt x="221" y="2615"/>
                    <a:pt x="284" y="2646"/>
                    <a:pt x="378" y="2646"/>
                  </a:cubicBezTo>
                  <a:cubicBezTo>
                    <a:pt x="441" y="2646"/>
                    <a:pt x="567" y="2615"/>
                    <a:pt x="599" y="2520"/>
                  </a:cubicBezTo>
                  <a:cubicBezTo>
                    <a:pt x="977" y="2174"/>
                    <a:pt x="1103" y="1733"/>
                    <a:pt x="1103" y="1323"/>
                  </a:cubicBezTo>
                  <a:cubicBezTo>
                    <a:pt x="1103" y="851"/>
                    <a:pt x="914" y="410"/>
                    <a:pt x="599" y="95"/>
                  </a:cubicBezTo>
                  <a:cubicBezTo>
                    <a:pt x="536" y="32"/>
                    <a:pt x="449" y="0"/>
                    <a:pt x="362" y="0"/>
                  </a:cubicBezTo>
                  <a:close/>
                </a:path>
              </a:pathLst>
            </a:custGeom>
            <a:solidFill>
              <a:srgbClr val="869FB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56" name="Google Shape;156;g1dc9d82accf_0_0"/>
          <p:cNvGrpSpPr/>
          <p:nvPr/>
        </p:nvGrpSpPr>
        <p:grpSpPr>
          <a:xfrm>
            <a:off x="7237466" y="1180612"/>
            <a:ext cx="1290475" cy="1848861"/>
            <a:chOff x="-38275925" y="1946600"/>
            <a:chExt cx="231600" cy="317450"/>
          </a:xfrm>
        </p:grpSpPr>
        <p:sp>
          <p:nvSpPr>
            <p:cNvPr id="157" name="Google Shape;157;g1dc9d82accf_0_0"/>
            <p:cNvSpPr/>
            <p:nvPr/>
          </p:nvSpPr>
          <p:spPr>
            <a:xfrm>
              <a:off x="-38275925" y="1946600"/>
              <a:ext cx="231600" cy="317450"/>
            </a:xfrm>
            <a:custGeom>
              <a:rect b="b" l="l" r="r" t="t"/>
              <a:pathLst>
                <a:path extrusionOk="0" h="12698" w="9264">
                  <a:moveTo>
                    <a:pt x="4546" y="892"/>
                  </a:moveTo>
                  <a:cubicBezTo>
                    <a:pt x="4811" y="892"/>
                    <a:pt x="5082" y="920"/>
                    <a:pt x="5357" y="977"/>
                  </a:cubicBezTo>
                  <a:cubicBezTo>
                    <a:pt x="6964" y="1292"/>
                    <a:pt x="8287" y="2742"/>
                    <a:pt x="8287" y="4600"/>
                  </a:cubicBezTo>
                  <a:cubicBezTo>
                    <a:pt x="8287" y="5987"/>
                    <a:pt x="7531" y="7215"/>
                    <a:pt x="6396" y="7845"/>
                  </a:cubicBezTo>
                  <a:cubicBezTo>
                    <a:pt x="5987" y="8034"/>
                    <a:pt x="5798" y="8475"/>
                    <a:pt x="5798" y="8885"/>
                  </a:cubicBezTo>
                  <a:lnTo>
                    <a:pt x="5798" y="9169"/>
                  </a:lnTo>
                  <a:lnTo>
                    <a:pt x="3309" y="9169"/>
                  </a:lnTo>
                  <a:lnTo>
                    <a:pt x="3309" y="8854"/>
                  </a:lnTo>
                  <a:cubicBezTo>
                    <a:pt x="3309" y="8412"/>
                    <a:pt x="3088" y="8034"/>
                    <a:pt x="2679" y="7782"/>
                  </a:cubicBezTo>
                  <a:cubicBezTo>
                    <a:pt x="1545" y="7121"/>
                    <a:pt x="820" y="5955"/>
                    <a:pt x="820" y="4600"/>
                  </a:cubicBezTo>
                  <a:cubicBezTo>
                    <a:pt x="820" y="2536"/>
                    <a:pt x="2499" y="892"/>
                    <a:pt x="4546" y="892"/>
                  </a:cubicBezTo>
                  <a:close/>
                  <a:moveTo>
                    <a:pt x="5798" y="9956"/>
                  </a:moveTo>
                  <a:lnTo>
                    <a:pt x="5798" y="10681"/>
                  </a:lnTo>
                  <a:cubicBezTo>
                    <a:pt x="5798" y="10901"/>
                    <a:pt x="5609" y="11059"/>
                    <a:pt x="5357" y="11090"/>
                  </a:cubicBezTo>
                  <a:lnTo>
                    <a:pt x="3719" y="11090"/>
                  </a:lnTo>
                  <a:cubicBezTo>
                    <a:pt x="3467" y="11090"/>
                    <a:pt x="3309" y="10901"/>
                    <a:pt x="3277" y="10681"/>
                  </a:cubicBezTo>
                  <a:lnTo>
                    <a:pt x="3277" y="9956"/>
                  </a:lnTo>
                  <a:close/>
                  <a:moveTo>
                    <a:pt x="4443" y="1"/>
                  </a:moveTo>
                  <a:cubicBezTo>
                    <a:pt x="2049" y="32"/>
                    <a:pt x="1" y="2080"/>
                    <a:pt x="1" y="4600"/>
                  </a:cubicBezTo>
                  <a:cubicBezTo>
                    <a:pt x="1" y="6270"/>
                    <a:pt x="883" y="7719"/>
                    <a:pt x="2238" y="8539"/>
                  </a:cubicBezTo>
                  <a:cubicBezTo>
                    <a:pt x="2332" y="8570"/>
                    <a:pt x="2395" y="8696"/>
                    <a:pt x="2458" y="8759"/>
                  </a:cubicBezTo>
                  <a:lnTo>
                    <a:pt x="2458" y="10681"/>
                  </a:lnTo>
                  <a:cubicBezTo>
                    <a:pt x="2458" y="11216"/>
                    <a:pt x="2805" y="11689"/>
                    <a:pt x="3309" y="11847"/>
                  </a:cubicBezTo>
                  <a:cubicBezTo>
                    <a:pt x="3467" y="12351"/>
                    <a:pt x="3939" y="12697"/>
                    <a:pt x="4506" y="12697"/>
                  </a:cubicBezTo>
                  <a:cubicBezTo>
                    <a:pt x="5042" y="12697"/>
                    <a:pt x="5514" y="12351"/>
                    <a:pt x="5672" y="11847"/>
                  </a:cubicBezTo>
                  <a:cubicBezTo>
                    <a:pt x="6176" y="11689"/>
                    <a:pt x="6554" y="11216"/>
                    <a:pt x="6554" y="10681"/>
                  </a:cubicBezTo>
                  <a:lnTo>
                    <a:pt x="6554" y="8854"/>
                  </a:lnTo>
                  <a:cubicBezTo>
                    <a:pt x="6554" y="8728"/>
                    <a:pt x="6617" y="8570"/>
                    <a:pt x="6712" y="8507"/>
                  </a:cubicBezTo>
                  <a:cubicBezTo>
                    <a:pt x="8318" y="7593"/>
                    <a:pt x="9263" y="5735"/>
                    <a:pt x="8948" y="3750"/>
                  </a:cubicBezTo>
                  <a:cubicBezTo>
                    <a:pt x="8602" y="1702"/>
                    <a:pt x="6806" y="1"/>
                    <a:pt x="4443" y="1"/>
                  </a:cubicBezTo>
                  <a:close/>
                </a:path>
              </a:pathLst>
            </a:custGeom>
            <a:solidFill>
              <a:srgbClr val="869FB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 name="Google Shape;158;g1dc9d82accf_0_0"/>
            <p:cNvSpPr/>
            <p:nvPr/>
          </p:nvSpPr>
          <p:spPr>
            <a:xfrm>
              <a:off x="-38235750" y="1989125"/>
              <a:ext cx="84300" cy="83525"/>
            </a:xfrm>
            <a:custGeom>
              <a:rect b="b" l="l" r="r" t="t"/>
              <a:pathLst>
                <a:path extrusionOk="0" h="3341" w="3372">
                  <a:moveTo>
                    <a:pt x="2931" y="1"/>
                  </a:moveTo>
                  <a:cubicBezTo>
                    <a:pt x="1355" y="1"/>
                    <a:pt x="64" y="1293"/>
                    <a:pt x="1" y="2899"/>
                  </a:cubicBezTo>
                  <a:cubicBezTo>
                    <a:pt x="1" y="3120"/>
                    <a:pt x="158" y="3340"/>
                    <a:pt x="410" y="3340"/>
                  </a:cubicBezTo>
                  <a:cubicBezTo>
                    <a:pt x="631" y="3340"/>
                    <a:pt x="851" y="3120"/>
                    <a:pt x="851" y="2899"/>
                  </a:cubicBezTo>
                  <a:cubicBezTo>
                    <a:pt x="883" y="1765"/>
                    <a:pt x="1796" y="820"/>
                    <a:pt x="2931" y="820"/>
                  </a:cubicBezTo>
                  <a:cubicBezTo>
                    <a:pt x="3151" y="820"/>
                    <a:pt x="3372" y="631"/>
                    <a:pt x="3372" y="379"/>
                  </a:cubicBezTo>
                  <a:cubicBezTo>
                    <a:pt x="3372" y="190"/>
                    <a:pt x="3151" y="1"/>
                    <a:pt x="2931" y="1"/>
                  </a:cubicBezTo>
                  <a:close/>
                </a:path>
              </a:pathLst>
            </a:custGeom>
            <a:solidFill>
              <a:srgbClr val="869FB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g20390b7c406_1_67"/>
          <p:cNvSpPr txBox="1"/>
          <p:nvPr>
            <p:ph type="title"/>
          </p:nvPr>
        </p:nvSpPr>
        <p:spPr>
          <a:xfrm>
            <a:off x="311700" y="1348800"/>
            <a:ext cx="8114400" cy="2445900"/>
          </a:xfrm>
          <a:prstGeom prst="rect">
            <a:avLst/>
          </a:prstGeom>
          <a:noFill/>
          <a:ln>
            <a:noFill/>
          </a:ln>
        </p:spPr>
        <p:txBody>
          <a:bodyPr anchorCtr="0" anchor="ctr" bIns="91425" lIns="91425" spcFirstLastPara="1" rIns="91425" wrap="square" tIns="91425">
            <a:normAutofit/>
          </a:bodyPr>
          <a:lstStyle/>
          <a:p>
            <a:pPr indent="0" lvl="0" marL="0" rtl="0" algn="l">
              <a:lnSpc>
                <a:spcPct val="100000"/>
              </a:lnSpc>
              <a:spcBef>
                <a:spcPts val="0"/>
              </a:spcBef>
              <a:spcAft>
                <a:spcPts val="0"/>
              </a:spcAft>
              <a:buSzPts val="6800"/>
              <a:buNone/>
            </a:pPr>
            <a:r>
              <a:rPr lang="en">
                <a:latin typeface="Bebas Neue"/>
                <a:ea typeface="Bebas Neue"/>
                <a:cs typeface="Bebas Neue"/>
                <a:sym typeface="Bebas Neue"/>
              </a:rPr>
              <a:t>Patterns &amp; Sequencing</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pic>
        <p:nvPicPr>
          <p:cNvPr id="168" name="Google Shape;168;g20390b7c406_1_71"/>
          <p:cNvPicPr preferRelativeResize="0"/>
          <p:nvPr/>
        </p:nvPicPr>
        <p:blipFill rotWithShape="1">
          <a:blip r:embed="rId3">
            <a:alphaModFix/>
          </a:blip>
          <a:srcRect b="0" l="0" r="0" t="0"/>
          <a:stretch/>
        </p:blipFill>
        <p:spPr>
          <a:xfrm rot="18">
            <a:off x="6300439" y="1583503"/>
            <a:ext cx="2531871" cy="1773133"/>
          </a:xfrm>
          <a:prstGeom prst="rect">
            <a:avLst/>
          </a:prstGeom>
          <a:noFill/>
          <a:ln>
            <a:noFill/>
          </a:ln>
        </p:spPr>
      </p:pic>
      <p:pic>
        <p:nvPicPr>
          <p:cNvPr id="169" name="Google Shape;169;g20390b7c406_1_71"/>
          <p:cNvPicPr preferRelativeResize="0"/>
          <p:nvPr/>
        </p:nvPicPr>
        <p:blipFill rotWithShape="1">
          <a:blip r:embed="rId4">
            <a:alphaModFix/>
          </a:blip>
          <a:srcRect b="0" l="0" r="0" t="11668"/>
          <a:stretch/>
        </p:blipFill>
        <p:spPr>
          <a:xfrm>
            <a:off x="372151" y="1516850"/>
            <a:ext cx="3240550" cy="1906450"/>
          </a:xfrm>
          <a:prstGeom prst="rect">
            <a:avLst/>
          </a:prstGeom>
          <a:noFill/>
          <a:ln>
            <a:noFill/>
          </a:ln>
        </p:spPr>
      </p:pic>
      <p:pic>
        <p:nvPicPr>
          <p:cNvPr id="170" name="Google Shape;170;g20390b7c406_1_71"/>
          <p:cNvPicPr preferRelativeResize="0"/>
          <p:nvPr/>
        </p:nvPicPr>
        <p:blipFill rotWithShape="1">
          <a:blip r:embed="rId5">
            <a:alphaModFix/>
          </a:blip>
          <a:srcRect b="5051" l="0" r="0" t="0"/>
          <a:stretch/>
        </p:blipFill>
        <p:spPr>
          <a:xfrm>
            <a:off x="3047475" y="1516850"/>
            <a:ext cx="3008917" cy="1906450"/>
          </a:xfrm>
          <a:prstGeom prst="rect">
            <a:avLst/>
          </a:prstGeom>
          <a:noFill/>
          <a:ln>
            <a:noFill/>
          </a:ln>
        </p:spPr>
      </p:pic>
      <p:pic>
        <p:nvPicPr>
          <p:cNvPr id="171" name="Google Shape;171;g20390b7c406_1_71"/>
          <p:cNvPicPr preferRelativeResize="0"/>
          <p:nvPr/>
        </p:nvPicPr>
        <p:blipFill rotWithShape="1">
          <a:blip r:embed="rId6">
            <a:alphaModFix/>
          </a:blip>
          <a:srcRect b="0" l="0" r="0" t="0"/>
          <a:stretch/>
        </p:blipFill>
        <p:spPr>
          <a:xfrm rot="26">
            <a:off x="1143250" y="3507233"/>
            <a:ext cx="1904227" cy="1521560"/>
          </a:xfrm>
          <a:prstGeom prst="rect">
            <a:avLst/>
          </a:prstGeom>
          <a:noFill/>
          <a:ln>
            <a:noFill/>
          </a:ln>
        </p:spPr>
      </p:pic>
      <p:sp>
        <p:nvSpPr>
          <p:cNvPr id="172" name="Google Shape;172;g20390b7c406_1_71"/>
          <p:cNvSpPr txBox="1"/>
          <p:nvPr/>
        </p:nvSpPr>
        <p:spPr>
          <a:xfrm>
            <a:off x="372150" y="306025"/>
            <a:ext cx="7872300" cy="538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b="1" i="0" lang="en" sz="2300" u="none" cap="none" strike="noStrike">
                <a:solidFill>
                  <a:srgbClr val="000000"/>
                </a:solidFill>
                <a:latin typeface="Proxima Nova"/>
                <a:ea typeface="Proxima Nova"/>
                <a:cs typeface="Proxima Nova"/>
                <a:sym typeface="Proxima Nova"/>
              </a:rPr>
              <a:t>Pattern: </a:t>
            </a:r>
            <a:r>
              <a:rPr b="0" i="0" lang="en" sz="2300" u="none" cap="none" strike="noStrike">
                <a:solidFill>
                  <a:srgbClr val="000000"/>
                </a:solidFill>
                <a:latin typeface="Proxima Nova"/>
                <a:ea typeface="Proxima Nova"/>
                <a:cs typeface="Proxima Nova"/>
                <a:sym typeface="Proxima Nova"/>
              </a:rPr>
              <a:t>a repeated way in which something happens</a:t>
            </a:r>
            <a:endParaRPr b="0" i="0" sz="2600" u="none" cap="none" strike="noStrike">
              <a:solidFill>
                <a:srgbClr val="000000"/>
              </a:solidFill>
              <a:latin typeface="Proxima Nova"/>
              <a:ea typeface="Proxima Nova"/>
              <a:cs typeface="Proxima Nova"/>
              <a:sym typeface="Proxima Nova"/>
            </a:endParaRPr>
          </a:p>
        </p:txBody>
      </p:sp>
      <p:sp>
        <p:nvSpPr>
          <p:cNvPr id="173" name="Google Shape;173;g20390b7c406_1_71"/>
          <p:cNvSpPr/>
          <p:nvPr/>
        </p:nvSpPr>
        <p:spPr>
          <a:xfrm>
            <a:off x="3801950" y="3838200"/>
            <a:ext cx="971100" cy="940200"/>
          </a:xfrm>
          <a:prstGeom prst="ellipse">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 name="Google Shape;174;g20390b7c406_1_71"/>
          <p:cNvSpPr/>
          <p:nvPr/>
        </p:nvSpPr>
        <p:spPr>
          <a:xfrm>
            <a:off x="4868750" y="3838200"/>
            <a:ext cx="971100" cy="940200"/>
          </a:xfrm>
          <a:prstGeom prst="ellipse">
            <a:avLst/>
          </a:prstGeom>
          <a:solidFill>
            <a:srgbClr val="F1666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 name="Google Shape;175;g20390b7c406_1_71"/>
          <p:cNvSpPr/>
          <p:nvPr/>
        </p:nvSpPr>
        <p:spPr>
          <a:xfrm>
            <a:off x="5935550" y="3838200"/>
            <a:ext cx="971100" cy="940200"/>
          </a:xfrm>
          <a:prstGeom prst="ellipse">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 name="Google Shape;176;g20390b7c406_1_71"/>
          <p:cNvSpPr/>
          <p:nvPr/>
        </p:nvSpPr>
        <p:spPr>
          <a:xfrm>
            <a:off x="7078550" y="3838200"/>
            <a:ext cx="971100" cy="940200"/>
          </a:xfrm>
          <a:prstGeom prst="ellipse">
            <a:avLst/>
          </a:prstGeom>
          <a:solidFill>
            <a:srgbClr val="F1666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g20390b7c406_1_80"/>
          <p:cNvSpPr txBox="1"/>
          <p:nvPr>
            <p:ph type="title"/>
          </p:nvPr>
        </p:nvSpPr>
        <p:spPr>
          <a:xfrm>
            <a:off x="311700" y="21005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rPr lang="en" sz="2800"/>
              <a:t>Introduction: examples of patterns --things that repeat--in real life</a:t>
            </a:r>
            <a:endParaRPr sz="2800"/>
          </a:p>
        </p:txBody>
      </p:sp>
      <p:pic>
        <p:nvPicPr>
          <p:cNvPr id="182" name="Google Shape;182;g20390b7c406_1_80"/>
          <p:cNvPicPr preferRelativeResize="0"/>
          <p:nvPr/>
        </p:nvPicPr>
        <p:blipFill rotWithShape="1">
          <a:blip r:embed="rId3">
            <a:alphaModFix/>
          </a:blip>
          <a:srcRect b="0" l="0" r="0" t="0"/>
          <a:stretch/>
        </p:blipFill>
        <p:spPr>
          <a:xfrm>
            <a:off x="758900" y="782750"/>
            <a:ext cx="3246550" cy="2028325"/>
          </a:xfrm>
          <a:prstGeom prst="rect">
            <a:avLst/>
          </a:prstGeom>
          <a:noFill/>
          <a:ln>
            <a:noFill/>
          </a:ln>
        </p:spPr>
      </p:pic>
      <p:pic>
        <p:nvPicPr>
          <p:cNvPr id="183" name="Google Shape;183;g20390b7c406_1_80"/>
          <p:cNvPicPr preferRelativeResize="0"/>
          <p:nvPr/>
        </p:nvPicPr>
        <p:blipFill rotWithShape="1">
          <a:blip r:embed="rId4">
            <a:alphaModFix/>
          </a:blip>
          <a:srcRect b="0" l="0" r="0" t="0"/>
          <a:stretch/>
        </p:blipFill>
        <p:spPr>
          <a:xfrm>
            <a:off x="1606625" y="2785924"/>
            <a:ext cx="5724450" cy="2288050"/>
          </a:xfrm>
          <a:prstGeom prst="rect">
            <a:avLst/>
          </a:prstGeom>
          <a:noFill/>
          <a:ln>
            <a:noFill/>
          </a:ln>
        </p:spPr>
      </p:pic>
      <p:pic>
        <p:nvPicPr>
          <p:cNvPr id="184" name="Google Shape;184;g20390b7c406_1_80"/>
          <p:cNvPicPr preferRelativeResize="0"/>
          <p:nvPr/>
        </p:nvPicPr>
        <p:blipFill rotWithShape="1">
          <a:blip r:embed="rId5">
            <a:alphaModFix/>
          </a:blip>
          <a:srcRect b="0" l="0" r="0" t="0"/>
          <a:stretch/>
        </p:blipFill>
        <p:spPr>
          <a:xfrm>
            <a:off x="4611325" y="965050"/>
            <a:ext cx="3586203" cy="163857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g20390b7c406_1_87"/>
          <p:cNvSpPr txBox="1"/>
          <p:nvPr>
            <p:ph type="title"/>
          </p:nvPr>
        </p:nvSpPr>
        <p:spPr>
          <a:xfrm>
            <a:off x="311700" y="228540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rPr lang="en" sz="4600"/>
              <a:t>Sequence: an ordered set of instructions</a:t>
            </a:r>
            <a:endParaRPr sz="46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g20390b7c406_1_91"/>
          <p:cNvSpPr txBox="1"/>
          <p:nvPr>
            <p:ph type="title"/>
          </p:nvPr>
        </p:nvSpPr>
        <p:spPr>
          <a:xfrm>
            <a:off x="311700" y="21005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Sequence for making a bowl of cereal</a:t>
            </a:r>
            <a:endParaRPr/>
          </a:p>
        </p:txBody>
      </p:sp>
      <p:pic>
        <p:nvPicPr>
          <p:cNvPr id="195" name="Google Shape;195;g20390b7c406_1_91"/>
          <p:cNvPicPr preferRelativeResize="0"/>
          <p:nvPr/>
        </p:nvPicPr>
        <p:blipFill rotWithShape="1">
          <a:blip r:embed="rId3">
            <a:alphaModFix/>
          </a:blip>
          <a:srcRect b="0" l="0" r="0" t="0"/>
          <a:stretch/>
        </p:blipFill>
        <p:spPr>
          <a:xfrm>
            <a:off x="6007901" y="1595068"/>
            <a:ext cx="2307173" cy="2900475"/>
          </a:xfrm>
          <a:prstGeom prst="rect">
            <a:avLst/>
          </a:prstGeom>
          <a:noFill/>
          <a:ln cap="flat" cmpd="sng" w="38100">
            <a:solidFill>
              <a:srgbClr val="9900FF"/>
            </a:solidFill>
            <a:prstDash val="solid"/>
            <a:round/>
            <a:headEnd len="sm" w="sm" type="none"/>
            <a:tailEnd len="sm" w="sm" type="none"/>
          </a:ln>
        </p:spPr>
      </p:pic>
      <p:pic>
        <p:nvPicPr>
          <p:cNvPr id="196" name="Google Shape;196;g20390b7c406_1_91"/>
          <p:cNvPicPr preferRelativeResize="0"/>
          <p:nvPr/>
        </p:nvPicPr>
        <p:blipFill rotWithShape="1">
          <a:blip r:embed="rId4">
            <a:alphaModFix/>
          </a:blip>
          <a:srcRect b="0" l="0" r="0" t="0"/>
          <a:stretch/>
        </p:blipFill>
        <p:spPr>
          <a:xfrm>
            <a:off x="812525" y="1586475"/>
            <a:ext cx="2307174" cy="2917651"/>
          </a:xfrm>
          <a:prstGeom prst="rect">
            <a:avLst/>
          </a:prstGeom>
          <a:noFill/>
          <a:ln cap="flat" cmpd="sng" w="38100">
            <a:solidFill>
              <a:srgbClr val="FF9900"/>
            </a:solidFill>
            <a:prstDash val="solid"/>
            <a:round/>
            <a:headEnd len="sm" w="sm" type="none"/>
            <a:tailEnd len="sm" w="sm" type="none"/>
          </a:ln>
        </p:spPr>
      </p:pic>
      <p:pic>
        <p:nvPicPr>
          <p:cNvPr id="197" name="Google Shape;197;g20390b7c406_1_91"/>
          <p:cNvPicPr preferRelativeResize="0"/>
          <p:nvPr/>
        </p:nvPicPr>
        <p:blipFill rotWithShape="1">
          <a:blip r:embed="rId5">
            <a:alphaModFix/>
          </a:blip>
          <a:srcRect b="0" l="0" r="0" t="0"/>
          <a:stretch/>
        </p:blipFill>
        <p:spPr>
          <a:xfrm>
            <a:off x="3328043" y="1595068"/>
            <a:ext cx="2363587" cy="2917657"/>
          </a:xfrm>
          <a:prstGeom prst="rect">
            <a:avLst/>
          </a:prstGeom>
          <a:noFill/>
          <a:ln cap="flat" cmpd="sng" w="38100">
            <a:solidFill>
              <a:srgbClr val="FF00FF"/>
            </a:solidFill>
            <a:prstDash val="solid"/>
            <a:round/>
            <a:headEnd len="sm" w="sm" type="none"/>
            <a:tailEnd len="sm" w="sm" type="none"/>
          </a:ln>
        </p:spPr>
      </p:pic>
      <p:sp>
        <p:nvSpPr>
          <p:cNvPr id="198" name="Google Shape;198;g20390b7c406_1_91"/>
          <p:cNvSpPr txBox="1"/>
          <p:nvPr/>
        </p:nvSpPr>
        <p:spPr>
          <a:xfrm>
            <a:off x="1654713" y="4589400"/>
            <a:ext cx="622800" cy="554100"/>
          </a:xfrm>
          <a:prstGeom prst="rect">
            <a:avLst/>
          </a:prstGeom>
          <a:noFill/>
          <a:ln>
            <a:noFill/>
          </a:ln>
          <a:effectLst>
            <a:outerShdw blurRad="57150" rotWithShape="0" algn="bl" dir="5400000" dist="19050">
              <a:srgbClr val="000000">
                <a:alpha val="46666"/>
              </a:srgbClr>
            </a:outerShdw>
          </a:effectLst>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400"/>
              <a:buFont typeface="Arial"/>
              <a:buNone/>
            </a:pPr>
            <a:r>
              <a:rPr b="0" i="0" lang="en" sz="2400" u="none" cap="none" strike="noStrike">
                <a:solidFill>
                  <a:schemeClr val="accent4"/>
                </a:solidFill>
                <a:latin typeface="Monoton"/>
                <a:ea typeface="Monoton"/>
                <a:cs typeface="Monoton"/>
                <a:sym typeface="Monoton"/>
              </a:rPr>
              <a:t>1</a:t>
            </a:r>
            <a:endParaRPr b="0" i="0" sz="2400" u="none" cap="none" strike="noStrike">
              <a:solidFill>
                <a:schemeClr val="accent4"/>
              </a:solidFill>
              <a:latin typeface="Monoton"/>
              <a:ea typeface="Monoton"/>
              <a:cs typeface="Monoton"/>
              <a:sym typeface="Monoton"/>
            </a:endParaRPr>
          </a:p>
        </p:txBody>
      </p:sp>
      <p:sp>
        <p:nvSpPr>
          <p:cNvPr id="199" name="Google Shape;199;g20390b7c406_1_91"/>
          <p:cNvSpPr txBox="1"/>
          <p:nvPr/>
        </p:nvSpPr>
        <p:spPr>
          <a:xfrm>
            <a:off x="4198438" y="4589400"/>
            <a:ext cx="622800" cy="554100"/>
          </a:xfrm>
          <a:prstGeom prst="rect">
            <a:avLst/>
          </a:prstGeom>
          <a:noFill/>
          <a:ln>
            <a:noFill/>
          </a:ln>
          <a:effectLst>
            <a:outerShdw blurRad="57150" rotWithShape="0" algn="bl" dir="5400000" dist="19050">
              <a:srgbClr val="000000">
                <a:alpha val="46666"/>
              </a:srgbClr>
            </a:outerShdw>
          </a:effectLst>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400"/>
              <a:buFont typeface="Arial"/>
              <a:buNone/>
            </a:pPr>
            <a:r>
              <a:rPr b="0" i="0" lang="en" sz="2400" u="none" cap="none" strike="noStrike">
                <a:solidFill>
                  <a:schemeClr val="accent4"/>
                </a:solidFill>
                <a:latin typeface="Monoton"/>
                <a:ea typeface="Monoton"/>
                <a:cs typeface="Monoton"/>
                <a:sym typeface="Monoton"/>
              </a:rPr>
              <a:t>2</a:t>
            </a:r>
            <a:endParaRPr b="0" i="0" sz="2400" u="none" cap="none" strike="noStrike">
              <a:solidFill>
                <a:schemeClr val="accent4"/>
              </a:solidFill>
              <a:latin typeface="Monoton"/>
              <a:ea typeface="Monoton"/>
              <a:cs typeface="Monoton"/>
              <a:sym typeface="Monoton"/>
            </a:endParaRPr>
          </a:p>
        </p:txBody>
      </p:sp>
      <p:sp>
        <p:nvSpPr>
          <p:cNvPr id="200" name="Google Shape;200;g20390b7c406_1_91"/>
          <p:cNvSpPr txBox="1"/>
          <p:nvPr/>
        </p:nvSpPr>
        <p:spPr>
          <a:xfrm>
            <a:off x="6850088" y="4589400"/>
            <a:ext cx="622800" cy="554100"/>
          </a:xfrm>
          <a:prstGeom prst="rect">
            <a:avLst/>
          </a:prstGeom>
          <a:noFill/>
          <a:ln>
            <a:noFill/>
          </a:ln>
          <a:effectLst>
            <a:outerShdw blurRad="57150" rotWithShape="0" algn="bl" dir="5400000" dist="19050">
              <a:srgbClr val="000000">
                <a:alpha val="46666"/>
              </a:srgbClr>
            </a:outerShdw>
          </a:effectLst>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400"/>
              <a:buFont typeface="Arial"/>
              <a:buNone/>
            </a:pPr>
            <a:r>
              <a:rPr b="0" i="0" lang="en" sz="2400" u="none" cap="none" strike="noStrike">
                <a:solidFill>
                  <a:schemeClr val="accent4"/>
                </a:solidFill>
                <a:latin typeface="Monoton"/>
                <a:ea typeface="Monoton"/>
                <a:cs typeface="Monoton"/>
                <a:sym typeface="Monoton"/>
              </a:rPr>
              <a:t>3</a:t>
            </a:r>
            <a:endParaRPr b="0" i="0" sz="2400" u="none" cap="none" strike="noStrike">
              <a:solidFill>
                <a:schemeClr val="accent4"/>
              </a:solidFill>
              <a:latin typeface="Monoton"/>
              <a:ea typeface="Monoton"/>
              <a:cs typeface="Monoton"/>
              <a:sym typeface="Monoton"/>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g20390b7c406_1_250"/>
          <p:cNvSpPr txBox="1"/>
          <p:nvPr>
            <p:ph type="title"/>
          </p:nvPr>
        </p:nvSpPr>
        <p:spPr>
          <a:xfrm>
            <a:off x="311700" y="2480550"/>
            <a:ext cx="8114400" cy="2445900"/>
          </a:xfrm>
          <a:prstGeom prst="rect">
            <a:avLst/>
          </a:prstGeom>
          <a:noFill/>
          <a:ln>
            <a:noFill/>
          </a:ln>
        </p:spPr>
        <p:txBody>
          <a:bodyPr anchorCtr="0" anchor="b" bIns="91425" lIns="91425" spcFirstLastPara="1" rIns="91425" wrap="square" tIns="91425">
            <a:normAutofit/>
          </a:bodyPr>
          <a:lstStyle/>
          <a:p>
            <a:pPr indent="0" lvl="0" marL="0" rtl="0" algn="l">
              <a:lnSpc>
                <a:spcPct val="100000"/>
              </a:lnSpc>
              <a:spcBef>
                <a:spcPts val="0"/>
              </a:spcBef>
              <a:spcAft>
                <a:spcPts val="0"/>
              </a:spcAft>
              <a:buSzPts val="6800"/>
              <a:buNone/>
            </a:pPr>
            <a:r>
              <a:rPr lang="en">
                <a:latin typeface="Bebas Neue"/>
                <a:ea typeface="Bebas Neue"/>
                <a:cs typeface="Bebas Neue"/>
                <a:sym typeface="Bebas Neue"/>
              </a:rPr>
              <a:t>Patterns in writing</a:t>
            </a:r>
            <a:endParaRPr>
              <a:latin typeface="Bebas Neue"/>
              <a:ea typeface="Bebas Neue"/>
              <a:cs typeface="Bebas Neue"/>
              <a:sym typeface="Bebas Neue"/>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sp>
        <p:nvSpPr>
          <p:cNvPr id="66" name="Google Shape;66;g11f3e8019f6_0_520"/>
          <p:cNvSpPr txBox="1"/>
          <p:nvPr>
            <p:ph type="title"/>
          </p:nvPr>
        </p:nvSpPr>
        <p:spPr>
          <a:xfrm>
            <a:off x="311700" y="21005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rPr lang="en"/>
              <a:t>Summary and Standards</a:t>
            </a:r>
            <a:endParaRPr/>
          </a:p>
        </p:txBody>
      </p:sp>
      <p:sp>
        <p:nvSpPr>
          <p:cNvPr id="67" name="Google Shape;67;g11f3e8019f6_0_520"/>
          <p:cNvSpPr txBox="1"/>
          <p:nvPr>
            <p:ph idx="1" type="body"/>
          </p:nvPr>
        </p:nvSpPr>
        <p:spPr>
          <a:xfrm>
            <a:off x="311700" y="876123"/>
            <a:ext cx="8458500" cy="1077900"/>
          </a:xfrm>
          <a:prstGeom prst="rect">
            <a:avLst/>
          </a:prstGeom>
          <a:noFill/>
          <a:ln>
            <a:noFill/>
          </a:ln>
        </p:spPr>
        <p:txBody>
          <a:bodyPr anchorCtr="0" anchor="t" bIns="91425" lIns="91425" spcFirstLastPara="1" rIns="91425" wrap="square" tIns="91425">
            <a:normAutofit fontScale="47500" lnSpcReduction="10000"/>
          </a:bodyPr>
          <a:lstStyle/>
          <a:p>
            <a:pPr indent="0" lvl="0" marL="0" rtl="0" algn="l">
              <a:lnSpc>
                <a:spcPct val="115000"/>
              </a:lnSpc>
              <a:spcBef>
                <a:spcPts val="0"/>
              </a:spcBef>
              <a:spcAft>
                <a:spcPts val="0"/>
              </a:spcAft>
              <a:buSzPct val="128734"/>
              <a:buNone/>
            </a:pPr>
            <a:r>
              <a:rPr b="1" lang="en" sz="4350"/>
              <a:t>Summary: </a:t>
            </a:r>
            <a:endParaRPr b="1" sz="4350"/>
          </a:p>
          <a:p>
            <a:pPr indent="0" lvl="0" marL="0" rtl="0" algn="l">
              <a:lnSpc>
                <a:spcPct val="100000"/>
              </a:lnSpc>
              <a:spcBef>
                <a:spcPts val="0"/>
              </a:spcBef>
              <a:spcAft>
                <a:spcPts val="0"/>
              </a:spcAft>
              <a:buSzPct val="89314"/>
              <a:buNone/>
            </a:pPr>
            <a:r>
              <a:rPr lang="en" sz="2850"/>
              <a:t>In this lesson, students will explore what Computer Science is and be introduced to the computational thinking skills of patterns and sequencing. They will also learn how coding and writing processes mirror one another and be introduced to Scratch. </a:t>
            </a:r>
            <a:endParaRPr/>
          </a:p>
        </p:txBody>
      </p:sp>
      <p:sp>
        <p:nvSpPr>
          <p:cNvPr id="68" name="Google Shape;68;g11f3e8019f6_0_520"/>
          <p:cNvSpPr txBox="1"/>
          <p:nvPr/>
        </p:nvSpPr>
        <p:spPr>
          <a:xfrm>
            <a:off x="311700" y="2117525"/>
            <a:ext cx="4260300" cy="2986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Proxima Nova"/>
                <a:ea typeface="Proxima Nova"/>
                <a:cs typeface="Proxima Nova"/>
                <a:sym typeface="Proxima Nova"/>
              </a:rPr>
              <a:t>ELA Standards: </a:t>
            </a:r>
            <a:endParaRPr b="0" i="0" sz="14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Proxima Nova"/>
                <a:ea typeface="Proxima Nova"/>
                <a:cs typeface="Proxima Nova"/>
                <a:sym typeface="Proxima Nova"/>
              </a:rPr>
              <a:t>The student will use effective communication skills in group activities.</a:t>
            </a:r>
            <a:endParaRPr b="0" i="0" sz="14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Proxima Nova"/>
                <a:ea typeface="Proxima Nova"/>
                <a:cs typeface="Proxima Nova"/>
                <a:sym typeface="Proxima Nova"/>
              </a:rPr>
              <a:t>a) Listen attentively by making eye contact, facing the speaker, asking questions, and summarizing what is said.</a:t>
            </a:r>
            <a:endParaRPr b="0" i="0" sz="14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Proxima Nova"/>
                <a:ea typeface="Proxima Nova"/>
                <a:cs typeface="Proxima Nova"/>
                <a:sym typeface="Proxima Nova"/>
              </a:rPr>
              <a:t>b) Ask and respond to questions from teachers and other group members.</a:t>
            </a:r>
            <a:endParaRPr b="0" i="0" sz="14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Proxima Nova"/>
                <a:ea typeface="Proxima Nova"/>
                <a:cs typeface="Proxima Nova"/>
                <a:sym typeface="Proxima Nova"/>
              </a:rPr>
              <a:t>c) Explain what has been learned.</a:t>
            </a:r>
            <a:endParaRPr b="0" i="0" sz="14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Proxima Nova"/>
                <a:ea typeface="Proxima Nova"/>
                <a:cs typeface="Proxima Nova"/>
                <a:sym typeface="Proxima Nova"/>
              </a:rPr>
              <a:t>d) Use language appropriate for context.</a:t>
            </a:r>
            <a:endParaRPr b="0" i="0" sz="14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Proxima Nova"/>
                <a:ea typeface="Proxima Nova"/>
                <a:cs typeface="Proxima Nova"/>
                <a:sym typeface="Proxima Nova"/>
              </a:rPr>
              <a:t>e) Increase listening and speaking vocabularies.</a:t>
            </a:r>
            <a:endParaRPr b="0" i="0" sz="14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Proxima Nova"/>
              <a:ea typeface="Proxima Nova"/>
              <a:cs typeface="Proxima Nova"/>
              <a:sym typeface="Proxima Nova"/>
            </a:endParaRPr>
          </a:p>
        </p:txBody>
      </p:sp>
      <p:sp>
        <p:nvSpPr>
          <p:cNvPr id="69" name="Google Shape;69;g11f3e8019f6_0_520"/>
          <p:cNvSpPr txBox="1"/>
          <p:nvPr/>
        </p:nvSpPr>
        <p:spPr>
          <a:xfrm>
            <a:off x="4509900" y="2117525"/>
            <a:ext cx="4260300" cy="1816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Proxima Nova"/>
                <a:ea typeface="Proxima Nova"/>
                <a:cs typeface="Proxima Nova"/>
                <a:sym typeface="Proxima Nova"/>
              </a:rPr>
              <a:t>CS Standards:</a:t>
            </a:r>
            <a:endParaRPr b="1" i="0" sz="14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Proxima Nova"/>
                <a:ea typeface="Proxima Nova"/>
                <a:cs typeface="Proxima Nova"/>
                <a:sym typeface="Proxima Nova"/>
              </a:rPr>
              <a:t>The student will construct sets of step-by-step instructions (algorithms), both independently and collaboratively </a:t>
            </a:r>
            <a:endParaRPr b="0" i="0" sz="14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Proxima Nova"/>
                <a:ea typeface="Proxima Nova"/>
                <a:cs typeface="Proxima Nova"/>
                <a:sym typeface="Proxima Nova"/>
              </a:rPr>
              <a:t>a) using sequencing; </a:t>
            </a:r>
            <a:endParaRPr b="0" i="0" sz="1400" u="none" cap="none" strike="noStrike">
              <a:solidFill>
                <a:srgbClr val="000000"/>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Proxima Nova"/>
                <a:ea typeface="Proxima Nova"/>
                <a:cs typeface="Proxima Nova"/>
                <a:sym typeface="Proxima Nova"/>
              </a:rPr>
              <a:t>b) using events.</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g20390b7c406_1_254"/>
          <p:cNvSpPr txBox="1"/>
          <p:nvPr>
            <p:ph type="title"/>
          </p:nvPr>
        </p:nvSpPr>
        <p:spPr>
          <a:xfrm>
            <a:off x="311700" y="21005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rPr lang="en"/>
              <a:t>Examples of Patterns in our writing</a:t>
            </a:r>
            <a:endParaRPr/>
          </a:p>
        </p:txBody>
      </p:sp>
      <p:sp>
        <p:nvSpPr>
          <p:cNvPr id="211" name="Google Shape;211;g20390b7c406_1_254"/>
          <p:cNvSpPr txBox="1"/>
          <p:nvPr/>
        </p:nvSpPr>
        <p:spPr>
          <a:xfrm>
            <a:off x="880975" y="4059625"/>
            <a:ext cx="1231800" cy="446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rPr b="1" i="0" lang="en" sz="1700" u="none" cap="none" strike="noStrike">
                <a:solidFill>
                  <a:srgbClr val="000000"/>
                </a:solidFill>
                <a:highlight>
                  <a:srgbClr val="C4FF28"/>
                </a:highlight>
                <a:latin typeface="Oswald"/>
                <a:ea typeface="Oswald"/>
                <a:cs typeface="Oswald"/>
                <a:sym typeface="Oswald"/>
              </a:rPr>
              <a:t>BEGINNING</a:t>
            </a:r>
            <a:endParaRPr b="1" i="0" sz="1700" u="none" cap="none" strike="noStrike">
              <a:solidFill>
                <a:srgbClr val="000000"/>
              </a:solidFill>
              <a:highlight>
                <a:srgbClr val="C4FF28"/>
              </a:highlight>
              <a:latin typeface="Oswald"/>
              <a:ea typeface="Oswald"/>
              <a:cs typeface="Oswald"/>
              <a:sym typeface="Oswald"/>
            </a:endParaRPr>
          </a:p>
        </p:txBody>
      </p:sp>
      <p:sp>
        <p:nvSpPr>
          <p:cNvPr id="212" name="Google Shape;212;g20390b7c406_1_254"/>
          <p:cNvSpPr/>
          <p:nvPr/>
        </p:nvSpPr>
        <p:spPr>
          <a:xfrm>
            <a:off x="3444475" y="1521550"/>
            <a:ext cx="3946500" cy="2642400"/>
          </a:xfrm>
          <a:prstGeom prst="triangle">
            <a:avLst>
              <a:gd fmla="val 50000" name="adj"/>
            </a:avLst>
          </a:prstGeom>
          <a:solidFill>
            <a:schemeClr val="lt1"/>
          </a:solidFill>
          <a:ln cap="flat" cmpd="sng" w="762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 name="Google Shape;213;g20390b7c406_1_254"/>
          <p:cNvSpPr txBox="1"/>
          <p:nvPr/>
        </p:nvSpPr>
        <p:spPr>
          <a:xfrm>
            <a:off x="7798975" y="4059625"/>
            <a:ext cx="1034400" cy="446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rPr b="1" i="0" lang="en" sz="1700" u="none" cap="none" strike="noStrike">
                <a:solidFill>
                  <a:srgbClr val="000000"/>
                </a:solidFill>
                <a:highlight>
                  <a:srgbClr val="C4FF28"/>
                </a:highlight>
                <a:latin typeface="Oswald"/>
                <a:ea typeface="Oswald"/>
                <a:cs typeface="Oswald"/>
                <a:sym typeface="Oswald"/>
              </a:rPr>
              <a:t>END</a:t>
            </a:r>
            <a:endParaRPr b="1" i="0" sz="1700" u="none" cap="none" strike="noStrike">
              <a:solidFill>
                <a:srgbClr val="000000"/>
              </a:solidFill>
              <a:highlight>
                <a:srgbClr val="C4FF28"/>
              </a:highlight>
              <a:latin typeface="Oswald"/>
              <a:ea typeface="Oswald"/>
              <a:cs typeface="Oswald"/>
              <a:sym typeface="Oswald"/>
            </a:endParaRPr>
          </a:p>
        </p:txBody>
      </p:sp>
      <p:cxnSp>
        <p:nvCxnSpPr>
          <p:cNvPr id="214" name="Google Shape;214;g20390b7c406_1_254"/>
          <p:cNvCxnSpPr/>
          <p:nvPr/>
        </p:nvCxnSpPr>
        <p:spPr>
          <a:xfrm>
            <a:off x="893300" y="4050150"/>
            <a:ext cx="7635300" cy="28200"/>
          </a:xfrm>
          <a:prstGeom prst="straightConnector1">
            <a:avLst/>
          </a:prstGeom>
          <a:noFill/>
          <a:ln cap="flat" cmpd="sng" w="76200">
            <a:solidFill>
              <a:srgbClr val="FFBDBD"/>
            </a:solidFill>
            <a:prstDash val="solid"/>
            <a:round/>
            <a:headEnd len="sm" w="sm" type="none"/>
            <a:tailEnd len="sm" w="sm" type="none"/>
          </a:ln>
        </p:spPr>
      </p:cxnSp>
      <p:sp>
        <p:nvSpPr>
          <p:cNvPr id="215" name="Google Shape;215;g20390b7c406_1_254"/>
          <p:cNvSpPr/>
          <p:nvPr/>
        </p:nvSpPr>
        <p:spPr>
          <a:xfrm>
            <a:off x="3444475" y="1398350"/>
            <a:ext cx="3946500" cy="2642400"/>
          </a:xfrm>
          <a:prstGeom prst="triangle">
            <a:avLst>
              <a:gd fmla="val 50000" name="adj"/>
            </a:avLst>
          </a:prstGeom>
          <a:solidFill>
            <a:srgbClr val="FF0000">
              <a:alpha val="29803"/>
            </a:srgbClr>
          </a:solidFill>
          <a:ln cap="flat" cmpd="sng" w="76200">
            <a:solidFill>
              <a:srgbClr val="FFBDB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 name="Google Shape;216;g20390b7c406_1_254"/>
          <p:cNvSpPr/>
          <p:nvPr/>
        </p:nvSpPr>
        <p:spPr>
          <a:xfrm>
            <a:off x="3444475" y="1521550"/>
            <a:ext cx="3946500" cy="2642400"/>
          </a:xfrm>
          <a:prstGeom prst="triangle">
            <a:avLst>
              <a:gd fmla="val 50000" name="adj"/>
            </a:avLst>
          </a:prstGeom>
          <a:solidFill>
            <a:schemeClr val="lt1"/>
          </a:solidFill>
          <a:ln cap="flat" cmpd="sng" w="762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 name="Google Shape;217;g20390b7c406_1_254"/>
          <p:cNvSpPr txBox="1"/>
          <p:nvPr/>
        </p:nvSpPr>
        <p:spPr>
          <a:xfrm>
            <a:off x="7798975" y="4059625"/>
            <a:ext cx="1034400" cy="446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rPr b="1" i="0" lang="en" sz="1700" u="none" cap="none" strike="noStrike">
                <a:solidFill>
                  <a:srgbClr val="000000"/>
                </a:solidFill>
                <a:highlight>
                  <a:srgbClr val="C4FF28"/>
                </a:highlight>
                <a:latin typeface="Oswald"/>
                <a:ea typeface="Oswald"/>
                <a:cs typeface="Oswald"/>
                <a:sym typeface="Oswald"/>
              </a:rPr>
              <a:t>END</a:t>
            </a:r>
            <a:endParaRPr b="1" i="0" sz="1700" u="none" cap="none" strike="noStrike">
              <a:solidFill>
                <a:srgbClr val="000000"/>
              </a:solidFill>
              <a:highlight>
                <a:srgbClr val="C4FF28"/>
              </a:highlight>
              <a:latin typeface="Oswald"/>
              <a:ea typeface="Oswald"/>
              <a:cs typeface="Oswald"/>
              <a:sym typeface="Oswald"/>
            </a:endParaRPr>
          </a:p>
        </p:txBody>
      </p:sp>
      <p:cxnSp>
        <p:nvCxnSpPr>
          <p:cNvPr id="218" name="Google Shape;218;g20390b7c406_1_254"/>
          <p:cNvCxnSpPr/>
          <p:nvPr/>
        </p:nvCxnSpPr>
        <p:spPr>
          <a:xfrm>
            <a:off x="969350" y="4046850"/>
            <a:ext cx="2353500" cy="17400"/>
          </a:xfrm>
          <a:prstGeom prst="straightConnector1">
            <a:avLst/>
          </a:prstGeom>
          <a:noFill/>
          <a:ln cap="flat" cmpd="sng" w="76200">
            <a:solidFill>
              <a:srgbClr val="FF0000"/>
            </a:solidFill>
            <a:prstDash val="solid"/>
            <a:round/>
            <a:headEnd len="sm" w="sm" type="none"/>
            <a:tailEnd len="sm" w="sm" type="none"/>
          </a:ln>
        </p:spPr>
      </p:cxnSp>
      <p:sp>
        <p:nvSpPr>
          <p:cNvPr id="219" name="Google Shape;219;g20390b7c406_1_254"/>
          <p:cNvSpPr txBox="1"/>
          <p:nvPr/>
        </p:nvSpPr>
        <p:spPr>
          <a:xfrm>
            <a:off x="5034950" y="4059625"/>
            <a:ext cx="867600" cy="446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rPr b="1" i="0" lang="en" sz="1700" u="none" cap="none" strike="noStrike">
                <a:solidFill>
                  <a:srgbClr val="000000"/>
                </a:solidFill>
                <a:highlight>
                  <a:srgbClr val="C4FF28"/>
                </a:highlight>
                <a:latin typeface="Oswald"/>
                <a:ea typeface="Oswald"/>
                <a:cs typeface="Oswald"/>
                <a:sym typeface="Oswald"/>
              </a:rPr>
              <a:t>MIDDLE</a:t>
            </a:r>
            <a:endParaRPr b="1" i="0" sz="1700" u="none" cap="none" strike="noStrike">
              <a:solidFill>
                <a:srgbClr val="000000"/>
              </a:solidFill>
              <a:highlight>
                <a:srgbClr val="C4FF28"/>
              </a:highlight>
              <a:latin typeface="Oswald"/>
              <a:ea typeface="Oswald"/>
              <a:cs typeface="Oswald"/>
              <a:sym typeface="Oswald"/>
            </a:endParaRPr>
          </a:p>
        </p:txBody>
      </p:sp>
      <p:sp>
        <p:nvSpPr>
          <p:cNvPr id="220" name="Google Shape;220;g20390b7c406_1_254"/>
          <p:cNvSpPr/>
          <p:nvPr/>
        </p:nvSpPr>
        <p:spPr>
          <a:xfrm rot="-9160168">
            <a:off x="2066923" y="4359033"/>
            <a:ext cx="1034363" cy="414069"/>
          </a:xfrm>
          <a:prstGeom prst="rightArrow">
            <a:avLst>
              <a:gd fmla="val 50000" name="adj1"/>
              <a:gd fmla="val 50000" name="adj2"/>
            </a:avLst>
          </a:prstGeom>
          <a:solidFill>
            <a:srgbClr val="00FF00"/>
          </a:solidFill>
          <a:ln cap="flat" cmpd="sng" w="28575">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 name="Google Shape;221;g20390b7c406_1_254"/>
          <p:cNvSpPr/>
          <p:nvPr/>
        </p:nvSpPr>
        <p:spPr>
          <a:xfrm rot="-2087007">
            <a:off x="3963694" y="4349429"/>
            <a:ext cx="1046494" cy="414101"/>
          </a:xfrm>
          <a:prstGeom prst="rightArrow">
            <a:avLst>
              <a:gd fmla="val 50000" name="adj1"/>
              <a:gd fmla="val 50000" name="adj2"/>
            </a:avLst>
          </a:prstGeom>
          <a:solidFill>
            <a:srgbClr val="00FF00"/>
          </a:solidFill>
          <a:ln cap="flat" cmpd="sng" w="28575">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 name="Google Shape;222;g20390b7c406_1_254"/>
          <p:cNvSpPr/>
          <p:nvPr/>
        </p:nvSpPr>
        <p:spPr>
          <a:xfrm rot="-785581">
            <a:off x="6433926" y="4358906"/>
            <a:ext cx="1034288" cy="413990"/>
          </a:xfrm>
          <a:prstGeom prst="rightArrow">
            <a:avLst>
              <a:gd fmla="val 50000" name="adj1"/>
              <a:gd fmla="val 50000" name="adj2"/>
            </a:avLst>
          </a:prstGeom>
          <a:solidFill>
            <a:srgbClr val="00FF00"/>
          </a:solidFill>
          <a:ln cap="flat" cmpd="sng" w="28575">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23" name="Google Shape;223;g20390b7c406_1_254"/>
          <p:cNvPicPr preferRelativeResize="0"/>
          <p:nvPr/>
        </p:nvPicPr>
        <p:blipFill rotWithShape="1">
          <a:blip r:embed="rId3">
            <a:alphaModFix/>
          </a:blip>
          <a:srcRect b="0" l="0" r="0" t="0"/>
          <a:stretch/>
        </p:blipFill>
        <p:spPr>
          <a:xfrm rot="-578575">
            <a:off x="561914" y="1273828"/>
            <a:ext cx="2531871" cy="1773133"/>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g20390b7c406_1_271"/>
          <p:cNvSpPr txBox="1"/>
          <p:nvPr>
            <p:ph type="title"/>
          </p:nvPr>
        </p:nvSpPr>
        <p:spPr>
          <a:xfrm>
            <a:off x="311700" y="21005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Guided Practice: Example A</a:t>
            </a:r>
            <a:endParaRPr/>
          </a:p>
        </p:txBody>
      </p:sp>
      <p:sp>
        <p:nvSpPr>
          <p:cNvPr id="229" name="Google Shape;229;g20390b7c406_1_271"/>
          <p:cNvSpPr txBox="1"/>
          <p:nvPr/>
        </p:nvSpPr>
        <p:spPr>
          <a:xfrm>
            <a:off x="253500" y="778500"/>
            <a:ext cx="8890500" cy="4223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800"/>
              <a:buFont typeface="Arial"/>
              <a:buNone/>
            </a:pPr>
            <a:r>
              <a:rPr b="0" i="0" lang="en" sz="1800" u="none" cap="none" strike="noStrike">
                <a:solidFill>
                  <a:srgbClr val="3C4043"/>
                </a:solidFill>
                <a:highlight>
                  <a:srgbClr val="FFFFFF"/>
                </a:highlight>
                <a:latin typeface="Arial"/>
                <a:ea typeface="Arial"/>
                <a:cs typeface="Arial"/>
                <a:sym typeface="Arial"/>
              </a:rPr>
              <a:t>Daquan was watching TV and saw a commercial for pizza and that gave him a great idea! “I’ll just make my own pizza here at the house!,” he thought. He found his mom’s recipe, which said:</a:t>
            </a:r>
            <a:endParaRPr b="0" i="0" sz="1800" u="none" cap="none" strike="noStrike">
              <a:solidFill>
                <a:srgbClr val="3C4043"/>
              </a:solidFill>
              <a:highlight>
                <a:srgbClr val="FFFFFF"/>
              </a:highlight>
              <a:latin typeface="Arial"/>
              <a:ea typeface="Arial"/>
              <a:cs typeface="Arial"/>
              <a:sym typeface="Arial"/>
            </a:endParaRPr>
          </a:p>
          <a:p>
            <a:pPr indent="0" lvl="0" marL="0" marR="0" rtl="0" algn="l">
              <a:lnSpc>
                <a:spcPct val="115000"/>
              </a:lnSpc>
              <a:spcBef>
                <a:spcPts val="0"/>
              </a:spcBef>
              <a:spcAft>
                <a:spcPts val="0"/>
              </a:spcAft>
              <a:buClr>
                <a:srgbClr val="000000"/>
              </a:buClr>
              <a:buSzPts val="1800"/>
              <a:buFont typeface="Arial"/>
              <a:buNone/>
            </a:pPr>
            <a:r>
              <a:t/>
            </a:r>
            <a:endParaRPr b="1" i="0" sz="1800" u="none" cap="none" strike="noStrike">
              <a:solidFill>
                <a:srgbClr val="3C4043"/>
              </a:solidFill>
              <a:highlight>
                <a:srgbClr val="FFFFFF"/>
              </a:highlight>
              <a:latin typeface="Arial"/>
              <a:ea typeface="Arial"/>
              <a:cs typeface="Arial"/>
              <a:sym typeface="Arial"/>
            </a:endParaRPr>
          </a:p>
          <a:p>
            <a:pPr indent="0" lvl="0" marL="0" marR="0" rtl="0" algn="l">
              <a:lnSpc>
                <a:spcPct val="115000"/>
              </a:lnSpc>
              <a:spcBef>
                <a:spcPts val="0"/>
              </a:spcBef>
              <a:spcAft>
                <a:spcPts val="0"/>
              </a:spcAft>
              <a:buClr>
                <a:srgbClr val="000000"/>
              </a:buClr>
              <a:buSzPts val="1800"/>
              <a:buFont typeface="Arial"/>
              <a:buNone/>
            </a:pPr>
            <a:r>
              <a:rPr b="1" i="0" lang="en" sz="1800" u="none" cap="none" strike="noStrike">
                <a:solidFill>
                  <a:srgbClr val="3C4043"/>
                </a:solidFill>
                <a:highlight>
                  <a:srgbClr val="FFFFFF"/>
                </a:highlight>
                <a:latin typeface="Arial"/>
                <a:ea typeface="Arial"/>
                <a:cs typeface="Arial"/>
                <a:sym typeface="Arial"/>
              </a:rPr>
              <a:t>“First</a:t>
            </a:r>
            <a:r>
              <a:rPr b="0" i="0" lang="en" sz="1800" u="none" cap="none" strike="noStrike">
                <a:solidFill>
                  <a:srgbClr val="3C4043"/>
                </a:solidFill>
                <a:highlight>
                  <a:srgbClr val="FFFFFF"/>
                </a:highlight>
                <a:latin typeface="Arial"/>
                <a:ea typeface="Arial"/>
                <a:cs typeface="Arial"/>
                <a:sym typeface="Arial"/>
              </a:rPr>
              <a:t>, roll out the squishy pizza dough with the rolling pin. </a:t>
            </a:r>
            <a:r>
              <a:rPr b="1" i="0" lang="en" sz="1800" u="none" cap="none" strike="noStrike">
                <a:solidFill>
                  <a:srgbClr val="3C4043"/>
                </a:solidFill>
                <a:highlight>
                  <a:srgbClr val="FFFFFF"/>
                </a:highlight>
                <a:latin typeface="Arial"/>
                <a:ea typeface="Arial"/>
                <a:cs typeface="Arial"/>
                <a:sym typeface="Arial"/>
              </a:rPr>
              <a:t>Then</a:t>
            </a:r>
            <a:r>
              <a:rPr b="0" i="0" lang="en" sz="1800" u="none" cap="none" strike="noStrike">
                <a:solidFill>
                  <a:srgbClr val="3C4043"/>
                </a:solidFill>
                <a:highlight>
                  <a:srgbClr val="FFFFFF"/>
                </a:highlight>
                <a:latin typeface="Arial"/>
                <a:ea typeface="Arial"/>
                <a:cs typeface="Arial"/>
                <a:sym typeface="Arial"/>
              </a:rPr>
              <a:t>, use a spoon to spread on the red pizza sauce on top of the dough. </a:t>
            </a:r>
            <a:r>
              <a:rPr b="1" i="0" lang="en" sz="1800" u="none" cap="none" strike="noStrike">
                <a:solidFill>
                  <a:srgbClr val="3C4043"/>
                </a:solidFill>
                <a:highlight>
                  <a:srgbClr val="FFFFFF"/>
                </a:highlight>
                <a:latin typeface="Arial"/>
                <a:ea typeface="Arial"/>
                <a:cs typeface="Arial"/>
                <a:sym typeface="Arial"/>
              </a:rPr>
              <a:t>Next, </a:t>
            </a:r>
            <a:r>
              <a:rPr b="0" i="0" lang="en" sz="1800" u="none" cap="none" strike="noStrike">
                <a:solidFill>
                  <a:srgbClr val="3C4043"/>
                </a:solidFill>
                <a:highlight>
                  <a:srgbClr val="FFFFFF"/>
                </a:highlight>
                <a:latin typeface="Arial"/>
                <a:ea typeface="Arial"/>
                <a:cs typeface="Arial"/>
                <a:sym typeface="Arial"/>
              </a:rPr>
              <a:t>add shredded cheese all over the top.</a:t>
            </a:r>
            <a:r>
              <a:rPr b="1" i="0" lang="en" sz="1800" u="none" cap="none" strike="noStrike">
                <a:solidFill>
                  <a:srgbClr val="3C4043"/>
                </a:solidFill>
                <a:highlight>
                  <a:srgbClr val="FFFFFF"/>
                </a:highlight>
                <a:latin typeface="Arial"/>
                <a:ea typeface="Arial"/>
                <a:cs typeface="Arial"/>
                <a:sym typeface="Arial"/>
              </a:rPr>
              <a:t> Last</a:t>
            </a:r>
            <a:r>
              <a:rPr b="0" i="0" lang="en" sz="1800" u="none" cap="none" strike="noStrike">
                <a:solidFill>
                  <a:srgbClr val="3C4043"/>
                </a:solidFill>
                <a:highlight>
                  <a:srgbClr val="FFFFFF"/>
                </a:highlight>
                <a:latin typeface="Arial"/>
                <a:ea typeface="Arial"/>
                <a:cs typeface="Arial"/>
                <a:sym typeface="Arial"/>
              </a:rPr>
              <a:t>, top  it with pepperoni slices, covering the whole pizza. </a:t>
            </a:r>
            <a:r>
              <a:rPr b="1" i="0" lang="en" sz="1800" u="none" cap="none" strike="noStrike">
                <a:solidFill>
                  <a:srgbClr val="3C4043"/>
                </a:solidFill>
                <a:highlight>
                  <a:srgbClr val="FFFFFF"/>
                </a:highlight>
                <a:latin typeface="Arial"/>
                <a:ea typeface="Arial"/>
                <a:cs typeface="Arial"/>
                <a:sym typeface="Arial"/>
              </a:rPr>
              <a:t>Finally</a:t>
            </a:r>
            <a:r>
              <a:rPr b="0" i="0" lang="en" sz="1800" u="none" cap="none" strike="noStrike">
                <a:solidFill>
                  <a:srgbClr val="3C4043"/>
                </a:solidFill>
                <a:highlight>
                  <a:srgbClr val="FFFFFF"/>
                </a:highlight>
                <a:latin typeface="Arial"/>
                <a:ea typeface="Arial"/>
                <a:cs typeface="Arial"/>
                <a:sym typeface="Arial"/>
              </a:rPr>
              <a:t>, put the pizza in the oven at 425 degrees.”</a:t>
            </a:r>
            <a:endParaRPr b="0" i="0" sz="1800" u="none" cap="none" strike="noStrike">
              <a:solidFill>
                <a:srgbClr val="3C4043"/>
              </a:solidFill>
              <a:highlight>
                <a:srgbClr val="FFFFFF"/>
              </a:highlight>
              <a:latin typeface="Arial"/>
              <a:ea typeface="Arial"/>
              <a:cs typeface="Arial"/>
              <a:sym typeface="Arial"/>
            </a:endParaRPr>
          </a:p>
          <a:p>
            <a:pPr indent="0" lvl="0" marL="0" marR="0" rtl="0" algn="l">
              <a:lnSpc>
                <a:spcPct val="115000"/>
              </a:lnSpc>
              <a:spcBef>
                <a:spcPts val="0"/>
              </a:spcBef>
              <a:spcAft>
                <a:spcPts val="0"/>
              </a:spcAft>
              <a:buClr>
                <a:srgbClr val="000000"/>
              </a:buClr>
              <a:buSzPts val="1800"/>
              <a:buFont typeface="Arial"/>
              <a:buNone/>
            </a:pPr>
            <a:r>
              <a:t/>
            </a:r>
            <a:endParaRPr b="0" i="0" sz="1800" u="none" cap="none" strike="noStrike">
              <a:solidFill>
                <a:srgbClr val="3C4043"/>
              </a:solidFill>
              <a:highlight>
                <a:srgbClr val="FFFFFF"/>
              </a:highlight>
              <a:latin typeface="Arial"/>
              <a:ea typeface="Arial"/>
              <a:cs typeface="Arial"/>
              <a:sym typeface="Arial"/>
            </a:endParaRPr>
          </a:p>
          <a:p>
            <a:pPr indent="0" lvl="0" marL="0" marR="0" rtl="0" algn="l">
              <a:lnSpc>
                <a:spcPct val="115000"/>
              </a:lnSpc>
              <a:spcBef>
                <a:spcPts val="0"/>
              </a:spcBef>
              <a:spcAft>
                <a:spcPts val="0"/>
              </a:spcAft>
              <a:buClr>
                <a:srgbClr val="000000"/>
              </a:buClr>
              <a:buSzPts val="1800"/>
              <a:buFont typeface="Arial"/>
              <a:buNone/>
            </a:pPr>
            <a:r>
              <a:rPr b="0" i="0" lang="en" sz="1800" u="none" cap="none" strike="noStrike">
                <a:solidFill>
                  <a:srgbClr val="3C4043"/>
                </a:solidFill>
                <a:highlight>
                  <a:srgbClr val="FFFFFF"/>
                </a:highlight>
                <a:latin typeface="Arial"/>
                <a:ea typeface="Arial"/>
                <a:cs typeface="Arial"/>
                <a:sym typeface="Arial"/>
              </a:rPr>
              <a:t> After about 15 minutes in the oven, his homemade pizza was ready to eat!</a:t>
            </a:r>
            <a:endParaRPr b="0" i="0" sz="14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800"/>
              <a:buFont typeface="Arial"/>
              <a:buNone/>
            </a:pPr>
            <a:r>
              <a:t/>
            </a:r>
            <a:endParaRPr b="0" i="0" sz="1800" u="none" cap="none" strike="noStrike">
              <a:solidFill>
                <a:srgbClr val="3C4043"/>
              </a:solidFill>
              <a:highlight>
                <a:srgbClr val="FFFFFF"/>
              </a:highlight>
              <a:latin typeface="Arial"/>
              <a:ea typeface="Arial"/>
              <a:cs typeface="Arial"/>
              <a:sym typeface="Arial"/>
            </a:endParaRPr>
          </a:p>
          <a:p>
            <a:pPr indent="0" lvl="0" marL="0" marR="0" rtl="0" algn="ctr">
              <a:lnSpc>
                <a:spcPct val="115000"/>
              </a:lnSpc>
              <a:spcBef>
                <a:spcPts val="0"/>
              </a:spcBef>
              <a:spcAft>
                <a:spcPts val="0"/>
              </a:spcAft>
              <a:buClr>
                <a:srgbClr val="000000"/>
              </a:buClr>
              <a:buSzPts val="1800"/>
              <a:buFont typeface="Arial"/>
              <a:buNone/>
            </a:pPr>
            <a:r>
              <a:rPr b="1" i="0" lang="en" sz="1800" u="none" cap="none" strike="noStrike">
                <a:solidFill>
                  <a:srgbClr val="C00000"/>
                </a:solidFill>
                <a:highlight>
                  <a:srgbClr val="FFFFFF"/>
                </a:highlight>
                <a:latin typeface="Arial"/>
                <a:ea typeface="Arial"/>
                <a:cs typeface="Arial"/>
                <a:sym typeface="Arial"/>
              </a:rPr>
              <a:t>DO YOU NOTICE A PATTERN?</a:t>
            </a:r>
            <a:endParaRPr b="1" i="0" sz="1800" u="none" cap="none" strike="noStrike">
              <a:solidFill>
                <a:srgbClr val="C00000"/>
              </a:solidFill>
              <a:highlight>
                <a:srgbClr val="FFFFFF"/>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Proxima Nova"/>
              <a:ea typeface="Proxima Nova"/>
              <a:cs typeface="Proxima Nova"/>
              <a:sym typeface="Proxima Nova"/>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g20390b7c406_1_285"/>
          <p:cNvSpPr txBox="1"/>
          <p:nvPr>
            <p:ph type="title"/>
          </p:nvPr>
        </p:nvSpPr>
        <p:spPr>
          <a:xfrm>
            <a:off x="0" y="133850"/>
            <a:ext cx="91440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000"/>
              <a:buNone/>
            </a:pPr>
            <a:r>
              <a:rPr lang="en" sz="3200"/>
              <a:t>For both Writing &amp; Computer science, Patterns &amp; Sequencing are very important! </a:t>
            </a:r>
            <a:endParaRPr sz="3200"/>
          </a:p>
        </p:txBody>
      </p:sp>
      <p:pic>
        <p:nvPicPr>
          <p:cNvPr id="235" name="Google Shape;235;g20390b7c406_1_285"/>
          <p:cNvPicPr preferRelativeResize="0"/>
          <p:nvPr/>
        </p:nvPicPr>
        <p:blipFill rotWithShape="1">
          <a:blip r:embed="rId3">
            <a:alphaModFix/>
          </a:blip>
          <a:srcRect b="0" l="0" r="0" t="0"/>
          <a:stretch/>
        </p:blipFill>
        <p:spPr>
          <a:xfrm>
            <a:off x="3183775" y="1228225"/>
            <a:ext cx="5558824" cy="3705875"/>
          </a:xfrm>
          <a:prstGeom prst="rect">
            <a:avLst/>
          </a:prstGeom>
          <a:noFill/>
          <a:ln>
            <a:noFill/>
          </a:ln>
        </p:spPr>
      </p:pic>
      <p:pic>
        <p:nvPicPr>
          <p:cNvPr id="236" name="Google Shape;236;g20390b7c406_1_285"/>
          <p:cNvPicPr preferRelativeResize="0"/>
          <p:nvPr/>
        </p:nvPicPr>
        <p:blipFill rotWithShape="1">
          <a:blip r:embed="rId4">
            <a:alphaModFix/>
          </a:blip>
          <a:srcRect b="0" l="0" r="0" t="0"/>
          <a:stretch/>
        </p:blipFill>
        <p:spPr>
          <a:xfrm>
            <a:off x="446925" y="1248388"/>
            <a:ext cx="2443700" cy="366554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g2069d16d088_0_0"/>
          <p:cNvSpPr txBox="1"/>
          <p:nvPr>
            <p:ph type="title"/>
          </p:nvPr>
        </p:nvSpPr>
        <p:spPr>
          <a:xfrm>
            <a:off x="311700" y="21005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Turn &amp; Talk</a:t>
            </a:r>
            <a:endParaRPr/>
          </a:p>
        </p:txBody>
      </p:sp>
      <p:sp>
        <p:nvSpPr>
          <p:cNvPr id="242" name="Google Shape;242;g2069d16d088_0_0"/>
          <p:cNvSpPr txBox="1"/>
          <p:nvPr>
            <p:ph idx="1" type="body"/>
          </p:nvPr>
        </p:nvSpPr>
        <p:spPr>
          <a:xfrm>
            <a:off x="311700" y="1152475"/>
            <a:ext cx="4260300" cy="3416400"/>
          </a:xfrm>
          <a:prstGeom prst="rect">
            <a:avLst/>
          </a:prstGeom>
          <a:noFill/>
          <a:ln>
            <a:noFill/>
          </a:ln>
        </p:spPr>
        <p:txBody>
          <a:bodyPr anchorCtr="0" anchor="t" bIns="91425" lIns="91425" spcFirstLastPara="1" rIns="91425" wrap="square" tIns="91425">
            <a:normAutofit lnSpcReduction="10000"/>
          </a:bodyPr>
          <a:lstStyle/>
          <a:p>
            <a:pPr indent="0" lvl="0" marL="0" rtl="0" algn="l">
              <a:lnSpc>
                <a:spcPct val="115000"/>
              </a:lnSpc>
              <a:spcBef>
                <a:spcPts val="0"/>
              </a:spcBef>
              <a:spcAft>
                <a:spcPts val="0"/>
              </a:spcAft>
              <a:buSzPts val="1800"/>
              <a:buNone/>
            </a:pPr>
            <a:r>
              <a:rPr lang="en" sz="2400"/>
              <a:t>What </a:t>
            </a:r>
            <a:r>
              <a:rPr b="1" lang="en" sz="2400"/>
              <a:t>patterns</a:t>
            </a:r>
            <a:r>
              <a:rPr lang="en" sz="2400"/>
              <a:t> do you typically follow when getting ready for school? </a:t>
            </a:r>
            <a:endParaRPr sz="2400"/>
          </a:p>
          <a:p>
            <a:pPr indent="0" lvl="0" marL="0" rtl="0" algn="l">
              <a:lnSpc>
                <a:spcPct val="115000"/>
              </a:lnSpc>
              <a:spcBef>
                <a:spcPts val="0"/>
              </a:spcBef>
              <a:spcAft>
                <a:spcPts val="0"/>
              </a:spcAft>
              <a:buSzPts val="1800"/>
              <a:buNone/>
            </a:pPr>
            <a:r>
              <a:t/>
            </a:r>
            <a:endParaRPr sz="2400"/>
          </a:p>
          <a:p>
            <a:pPr indent="0" lvl="0" marL="0" rtl="0" algn="l">
              <a:lnSpc>
                <a:spcPct val="115000"/>
              </a:lnSpc>
              <a:spcBef>
                <a:spcPts val="0"/>
              </a:spcBef>
              <a:spcAft>
                <a:spcPts val="0"/>
              </a:spcAft>
              <a:buSzPts val="1800"/>
              <a:buNone/>
            </a:pPr>
            <a:r>
              <a:rPr lang="en" sz="2400"/>
              <a:t>Can you think of any other </a:t>
            </a:r>
            <a:r>
              <a:rPr b="1" lang="en" sz="2400"/>
              <a:t>patterns</a:t>
            </a:r>
            <a:r>
              <a:rPr lang="en" sz="2400"/>
              <a:t> or important </a:t>
            </a:r>
            <a:r>
              <a:rPr b="1" lang="en" sz="2400"/>
              <a:t>sequences</a:t>
            </a:r>
            <a:r>
              <a:rPr lang="en" sz="2400"/>
              <a:t> throughout the school day?</a:t>
            </a:r>
            <a:endParaRPr sz="2400"/>
          </a:p>
        </p:txBody>
      </p:sp>
      <p:pic>
        <p:nvPicPr>
          <p:cNvPr id="243" name="Google Shape;243;g2069d16d088_0_0"/>
          <p:cNvPicPr preferRelativeResize="0"/>
          <p:nvPr/>
        </p:nvPicPr>
        <p:blipFill rotWithShape="1">
          <a:blip r:embed="rId3">
            <a:alphaModFix/>
          </a:blip>
          <a:srcRect b="0" l="0" r="0" t="0"/>
          <a:stretch/>
        </p:blipFill>
        <p:spPr>
          <a:xfrm>
            <a:off x="4724400" y="935150"/>
            <a:ext cx="4267200" cy="382341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g1dc9d82accf_0_649"/>
          <p:cNvSpPr txBox="1"/>
          <p:nvPr>
            <p:ph type="title"/>
          </p:nvPr>
        </p:nvSpPr>
        <p:spPr>
          <a:xfrm>
            <a:off x="311700" y="21005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rPr lang="en"/>
              <a:t>Lesson Objectives:  I can…</a:t>
            </a:r>
            <a:endParaRPr/>
          </a:p>
        </p:txBody>
      </p:sp>
      <p:sp>
        <p:nvSpPr>
          <p:cNvPr id="249" name="Google Shape;249;g1dc9d82accf_0_649"/>
          <p:cNvSpPr txBox="1"/>
          <p:nvPr>
            <p:ph idx="1" type="body"/>
          </p:nvPr>
        </p:nvSpPr>
        <p:spPr>
          <a:xfrm>
            <a:off x="259275" y="1455300"/>
            <a:ext cx="8520600" cy="22329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1000"/>
              </a:spcBef>
              <a:spcAft>
                <a:spcPts val="0"/>
              </a:spcAft>
              <a:buSzPts val="1800"/>
              <a:buChar char="✓"/>
            </a:pPr>
            <a:r>
              <a:rPr lang="en">
                <a:extLst>
                  <a:ext uri="http://customooxmlschemas.google.com/">
                    <go:slidesCustomData xmlns:go="http://customooxmlschemas.google.com/" textRoundtripDataId="25"/>
                  </a:ext>
                </a:extLst>
              </a:rPr>
              <a:t>Describe characteristics of Computer Science (CS)</a:t>
            </a:r>
            <a:endParaRPr>
              <a:extLst>
                <a:ext uri="http://customooxmlschemas.google.com/">
                  <go:slidesCustomData xmlns:go="http://customooxmlschemas.google.com/" textRoundtripDataId="26"/>
                </a:ext>
              </a:extLst>
            </a:endParaRPr>
          </a:p>
          <a:p>
            <a:pPr indent="-342900" lvl="0" marL="457200" rtl="0" algn="l">
              <a:lnSpc>
                <a:spcPct val="115000"/>
              </a:lnSpc>
              <a:spcBef>
                <a:spcPts val="1000"/>
              </a:spcBef>
              <a:spcAft>
                <a:spcPts val="0"/>
              </a:spcAft>
              <a:buSzPts val="1800"/>
              <a:buChar char="✓"/>
            </a:pPr>
            <a:r>
              <a:rPr lang="en">
                <a:extLst>
                  <a:ext uri="http://customooxmlschemas.google.com/">
                    <go:slidesCustomData xmlns:go="http://customooxmlschemas.google.com/" textRoundtripDataId="27"/>
                  </a:ext>
                </a:extLst>
              </a:rPr>
              <a:t>Define the computational thinking skills of patterns and sequencing</a:t>
            </a:r>
            <a:endParaRPr>
              <a:highlight>
                <a:srgbClr val="FFFF00"/>
              </a:highlight>
              <a:extLst>
                <a:ext uri="http://customooxmlschemas.google.com/">
                  <go:slidesCustomData xmlns:go="http://customooxmlschemas.google.com/" textRoundtripDataId="28"/>
                </a:ext>
              </a:extLst>
            </a:endParaRPr>
          </a:p>
          <a:p>
            <a:pPr indent="-342900" lvl="0" marL="457200" rtl="0" algn="l">
              <a:lnSpc>
                <a:spcPct val="115000"/>
              </a:lnSpc>
              <a:spcBef>
                <a:spcPts val="1000"/>
              </a:spcBef>
              <a:spcAft>
                <a:spcPts val="0"/>
              </a:spcAft>
              <a:buSzPts val="1800"/>
              <a:buChar char="✓"/>
            </a:pPr>
            <a:r>
              <a:rPr lang="en">
                <a:extLst>
                  <a:ext uri="http://customooxmlschemas.google.com/">
                    <go:slidesCustomData xmlns:go="http://customooxmlschemas.google.com/" textRoundtripDataId="29"/>
                  </a:ext>
                </a:extLst>
              </a:rPr>
              <a:t>Describe a pattern I follow in my own life </a:t>
            </a:r>
            <a:endParaRPr>
              <a:extLst>
                <a:ext uri="http://customooxmlschemas.google.com/">
                  <go:slidesCustomData xmlns:go="http://customooxmlschemas.google.com/" textRoundtripDataId="30"/>
                </a:ext>
              </a:extLst>
            </a:endParaRPr>
          </a:p>
          <a:p>
            <a:pPr indent="-342900" lvl="0" marL="457200" rtl="0" algn="l">
              <a:lnSpc>
                <a:spcPct val="115000"/>
              </a:lnSpc>
              <a:spcBef>
                <a:spcPts val="1000"/>
              </a:spcBef>
              <a:spcAft>
                <a:spcPts val="0"/>
              </a:spcAft>
              <a:buSzPts val="1800"/>
              <a:buChar char="❏"/>
            </a:pPr>
            <a:r>
              <a:rPr lang="en">
                <a:extLst>
                  <a:ext uri="http://customooxmlschemas.google.com/">
                    <go:slidesCustomData xmlns:go="http://customooxmlschemas.google.com/" textRoundtripDataId="31"/>
                  </a:ext>
                </a:extLst>
              </a:rPr>
              <a:t>Change my sprite and backdrop in Scratch</a:t>
            </a:r>
            <a:endParaRPr>
              <a:extLst>
                <a:ext uri="http://customooxmlschemas.google.com/">
                  <go:slidesCustomData xmlns:go="http://customooxmlschemas.google.com/" textRoundtripDataId="32"/>
                </a:ext>
              </a:extLst>
            </a:endParaRPr>
          </a:p>
          <a:p>
            <a:pPr indent="-342900" lvl="0" marL="457200" rtl="0" algn="l">
              <a:lnSpc>
                <a:spcPct val="115000"/>
              </a:lnSpc>
              <a:spcBef>
                <a:spcPts val="1000"/>
              </a:spcBef>
              <a:spcAft>
                <a:spcPts val="0"/>
              </a:spcAft>
              <a:buSzPts val="1800"/>
              <a:buChar char="❏"/>
            </a:pPr>
            <a:r>
              <a:rPr lang="en">
                <a:extLst>
                  <a:ext uri="http://customooxmlschemas.google.com/">
                    <go:slidesCustomData xmlns:go="http://customooxmlschemas.google.com/" textRoundtripDataId="33"/>
                  </a:ext>
                </a:extLst>
              </a:rPr>
              <a:t>Identify and understand the purpose of the start, speak/say, and switch costume blocks in Scratch</a:t>
            </a:r>
            <a:endParaRPr>
              <a:extLst>
                <a:ext uri="http://customooxmlschemas.google.com/">
                  <go:slidesCustomData xmlns:go="http://customooxmlschemas.google.com/" textRoundtripDataId="34"/>
                </a:ext>
              </a:extLst>
            </a:endParaRPr>
          </a:p>
          <a:p>
            <a:pPr indent="-342900" lvl="0" marL="457200" rtl="0" algn="l">
              <a:lnSpc>
                <a:spcPct val="115000"/>
              </a:lnSpc>
              <a:spcBef>
                <a:spcPts val="1000"/>
              </a:spcBef>
              <a:spcAft>
                <a:spcPts val="0"/>
              </a:spcAft>
              <a:buSzPts val="1800"/>
              <a:buChar char="❏"/>
            </a:pPr>
            <a:r>
              <a:rPr lang="en">
                <a:extLst>
                  <a:ext uri="http://customooxmlschemas.google.com/">
                    <go:slidesCustomData xmlns:go="http://customooxmlschemas.google.com/" textRoundtripDataId="35"/>
                  </a:ext>
                </a:extLst>
              </a:rPr>
              <a:t>Believe anyone can be a computer scientist! </a:t>
            </a:r>
            <a:endParaRPr>
              <a:extLst>
                <a:ext uri="http://customooxmlschemas.google.com/">
                  <go:slidesCustomData xmlns:go="http://customooxmlschemas.google.com/" textRoundtripDataId="36"/>
                </a:ext>
              </a:extLst>
            </a:endParaRPr>
          </a:p>
          <a:p>
            <a:pPr indent="0" lvl="0" marL="457200" rtl="0" algn="l">
              <a:lnSpc>
                <a:spcPct val="115000"/>
              </a:lnSpc>
              <a:spcBef>
                <a:spcPts val="1000"/>
              </a:spcBef>
              <a:spcAft>
                <a:spcPts val="0"/>
              </a:spcAft>
              <a:buSzPts val="1800"/>
              <a:buNone/>
            </a:pPr>
            <a:r>
              <a:t/>
            </a:r>
            <a:endParaRPr/>
          </a:p>
          <a:p>
            <a:pPr indent="0" lvl="0" marL="0" rtl="0" algn="l">
              <a:lnSpc>
                <a:spcPct val="115000"/>
              </a:lnSpc>
              <a:spcBef>
                <a:spcPts val="1000"/>
              </a:spcBef>
              <a:spcAft>
                <a:spcPts val="1200"/>
              </a:spcAft>
              <a:buSzPts val="1800"/>
              <a:buNone/>
            </a:pPr>
            <a:r>
              <a:t/>
            </a:r>
            <a:endParaRPr/>
          </a:p>
        </p:txBody>
      </p:sp>
      <p:pic>
        <p:nvPicPr>
          <p:cNvPr id="250" name="Google Shape;250;g1dc9d82accf_0_649"/>
          <p:cNvPicPr preferRelativeResize="0"/>
          <p:nvPr/>
        </p:nvPicPr>
        <p:blipFill rotWithShape="1">
          <a:blip r:embed="rId3">
            <a:alphaModFix/>
          </a:blip>
          <a:srcRect b="0" l="0" r="0" t="0"/>
          <a:stretch/>
        </p:blipFill>
        <p:spPr>
          <a:xfrm>
            <a:off x="5188425" y="97675"/>
            <a:ext cx="2986650" cy="13126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g1dc9d82accf_0_120"/>
          <p:cNvSpPr txBox="1"/>
          <p:nvPr>
            <p:ph type="title"/>
          </p:nvPr>
        </p:nvSpPr>
        <p:spPr>
          <a:xfrm>
            <a:off x="225850" y="3020724"/>
            <a:ext cx="4045200" cy="1551900"/>
          </a:xfrm>
          <a:prstGeom prst="rect">
            <a:avLst/>
          </a:prstGeom>
          <a:noFill/>
          <a:ln>
            <a:noFill/>
          </a:ln>
        </p:spPr>
        <p:txBody>
          <a:bodyPr anchorCtr="0" anchor="b" bIns="91425" lIns="91425" spcFirstLastPara="1" rIns="91425" wrap="square" tIns="91425">
            <a:normAutofit fontScale="90000"/>
          </a:bodyPr>
          <a:lstStyle/>
          <a:p>
            <a:pPr indent="0" lvl="0" marL="0" rtl="0" algn="l">
              <a:lnSpc>
                <a:spcPct val="100000"/>
              </a:lnSpc>
              <a:spcBef>
                <a:spcPts val="0"/>
              </a:spcBef>
              <a:spcAft>
                <a:spcPts val="0"/>
              </a:spcAft>
              <a:buClr>
                <a:srgbClr val="000000"/>
              </a:buClr>
              <a:buSzPts val="891"/>
              <a:buFont typeface="Arial"/>
              <a:buNone/>
            </a:pPr>
            <a:r>
              <a:rPr b="1" lang="en" sz="4000">
                <a:solidFill>
                  <a:schemeClr val="dk1"/>
                </a:solidFill>
                <a:latin typeface="Bebas Neue"/>
                <a:ea typeface="Bebas Neue"/>
                <a:cs typeface="Bebas Neue"/>
                <a:sym typeface="Bebas Neue"/>
              </a:rPr>
              <a:t>There are many connections between writing &amp; Coding!</a:t>
            </a:r>
            <a:r>
              <a:rPr b="1" lang="en" sz="4000">
                <a:solidFill>
                  <a:schemeClr val="lt1"/>
                </a:solidFill>
                <a:latin typeface="Bebas Neue"/>
                <a:ea typeface="Bebas Neue"/>
                <a:cs typeface="Bebas Neue"/>
                <a:sym typeface="Bebas Neue"/>
              </a:rPr>
              <a:t>tory in your own words</a:t>
            </a:r>
            <a:endParaRPr/>
          </a:p>
        </p:txBody>
      </p:sp>
      <p:sp>
        <p:nvSpPr>
          <p:cNvPr id="256" name="Google Shape;256;g1dc9d82accf_0_120"/>
          <p:cNvSpPr/>
          <p:nvPr/>
        </p:nvSpPr>
        <p:spPr>
          <a:xfrm>
            <a:off x="5305379" y="578101"/>
            <a:ext cx="2011787" cy="1744269"/>
          </a:xfrm>
          <a:custGeom>
            <a:rect b="b" l="l" r="r" t="t"/>
            <a:pathLst>
              <a:path extrusionOk="0" h="12761" w="12729">
                <a:moveTo>
                  <a:pt x="10595" y="882"/>
                </a:moveTo>
                <a:cubicBezTo>
                  <a:pt x="11081" y="882"/>
                  <a:pt x="11558" y="1164"/>
                  <a:pt x="11752" y="1647"/>
                </a:cubicBezTo>
                <a:cubicBezTo>
                  <a:pt x="11941" y="2120"/>
                  <a:pt x="11846" y="2624"/>
                  <a:pt x="11500" y="3033"/>
                </a:cubicBezTo>
                <a:lnTo>
                  <a:pt x="11374" y="3128"/>
                </a:lnTo>
                <a:lnTo>
                  <a:pt x="9609" y="1363"/>
                </a:lnTo>
                <a:lnTo>
                  <a:pt x="9735" y="1237"/>
                </a:lnTo>
                <a:cubicBezTo>
                  <a:pt x="9979" y="994"/>
                  <a:pt x="10288" y="882"/>
                  <a:pt x="10595" y="882"/>
                </a:cubicBezTo>
                <a:close/>
                <a:moveTo>
                  <a:pt x="9011" y="1899"/>
                </a:moveTo>
                <a:lnTo>
                  <a:pt x="10807" y="3695"/>
                </a:lnTo>
                <a:lnTo>
                  <a:pt x="7656" y="6845"/>
                </a:lnTo>
                <a:lnTo>
                  <a:pt x="5860" y="5049"/>
                </a:lnTo>
                <a:lnTo>
                  <a:pt x="9011" y="1899"/>
                </a:lnTo>
                <a:close/>
                <a:moveTo>
                  <a:pt x="5293" y="5648"/>
                </a:moveTo>
                <a:lnTo>
                  <a:pt x="7057" y="7444"/>
                </a:lnTo>
                <a:lnTo>
                  <a:pt x="4065" y="10437"/>
                </a:lnTo>
                <a:lnTo>
                  <a:pt x="2300" y="8641"/>
                </a:lnTo>
                <a:lnTo>
                  <a:pt x="5293" y="5648"/>
                </a:lnTo>
                <a:close/>
                <a:moveTo>
                  <a:pt x="2017" y="9523"/>
                </a:moveTo>
                <a:lnTo>
                  <a:pt x="3245" y="10752"/>
                </a:lnTo>
                <a:lnTo>
                  <a:pt x="1733" y="11004"/>
                </a:lnTo>
                <a:lnTo>
                  <a:pt x="2017" y="9523"/>
                </a:lnTo>
                <a:close/>
                <a:moveTo>
                  <a:pt x="7762" y="1"/>
                </a:moveTo>
                <a:cubicBezTo>
                  <a:pt x="7443" y="1"/>
                  <a:pt x="7120" y="119"/>
                  <a:pt x="6868" y="355"/>
                </a:cubicBezTo>
                <a:lnTo>
                  <a:pt x="4569" y="2624"/>
                </a:lnTo>
                <a:cubicBezTo>
                  <a:pt x="4411" y="2781"/>
                  <a:pt x="4411" y="3065"/>
                  <a:pt x="4569" y="3222"/>
                </a:cubicBezTo>
                <a:cubicBezTo>
                  <a:pt x="4647" y="3301"/>
                  <a:pt x="4758" y="3340"/>
                  <a:pt x="4868" y="3340"/>
                </a:cubicBezTo>
                <a:cubicBezTo>
                  <a:pt x="4978" y="3340"/>
                  <a:pt x="5088" y="3301"/>
                  <a:pt x="5167" y="3222"/>
                </a:cubicBezTo>
                <a:lnTo>
                  <a:pt x="7436" y="922"/>
                </a:lnTo>
                <a:cubicBezTo>
                  <a:pt x="7514" y="844"/>
                  <a:pt x="7625" y="804"/>
                  <a:pt x="7735" y="804"/>
                </a:cubicBezTo>
                <a:cubicBezTo>
                  <a:pt x="7845" y="804"/>
                  <a:pt x="7955" y="844"/>
                  <a:pt x="8034" y="922"/>
                </a:cubicBezTo>
                <a:lnTo>
                  <a:pt x="8475" y="1363"/>
                </a:lnTo>
                <a:lnTo>
                  <a:pt x="5041" y="4797"/>
                </a:lnTo>
                <a:lnTo>
                  <a:pt x="1450" y="8389"/>
                </a:lnTo>
                <a:cubicBezTo>
                  <a:pt x="1418" y="8420"/>
                  <a:pt x="1387" y="8483"/>
                  <a:pt x="1355" y="8578"/>
                </a:cubicBezTo>
                <a:cubicBezTo>
                  <a:pt x="1355" y="8610"/>
                  <a:pt x="1387" y="8420"/>
                  <a:pt x="883" y="11319"/>
                </a:cubicBezTo>
                <a:lnTo>
                  <a:pt x="158" y="12044"/>
                </a:lnTo>
                <a:cubicBezTo>
                  <a:pt x="0" y="12201"/>
                  <a:pt x="0" y="12485"/>
                  <a:pt x="158" y="12642"/>
                </a:cubicBezTo>
                <a:cubicBezTo>
                  <a:pt x="237" y="12721"/>
                  <a:pt x="347" y="12760"/>
                  <a:pt x="457" y="12760"/>
                </a:cubicBezTo>
                <a:cubicBezTo>
                  <a:pt x="567" y="12760"/>
                  <a:pt x="678" y="12721"/>
                  <a:pt x="756" y="12642"/>
                </a:cubicBezTo>
                <a:lnTo>
                  <a:pt x="1450" y="11918"/>
                </a:lnTo>
                <a:cubicBezTo>
                  <a:pt x="1513" y="11918"/>
                  <a:pt x="4191" y="11445"/>
                  <a:pt x="4191" y="11445"/>
                </a:cubicBezTo>
                <a:cubicBezTo>
                  <a:pt x="4254" y="11445"/>
                  <a:pt x="4317" y="11413"/>
                  <a:pt x="4380" y="11382"/>
                </a:cubicBezTo>
                <a:lnTo>
                  <a:pt x="12130" y="3600"/>
                </a:lnTo>
                <a:cubicBezTo>
                  <a:pt x="12539" y="3222"/>
                  <a:pt x="12728" y="2718"/>
                  <a:pt x="12728" y="2151"/>
                </a:cubicBezTo>
                <a:cubicBezTo>
                  <a:pt x="12697" y="985"/>
                  <a:pt x="11783" y="72"/>
                  <a:pt x="10649" y="72"/>
                </a:cubicBezTo>
                <a:cubicBezTo>
                  <a:pt x="10082" y="72"/>
                  <a:pt x="9578" y="261"/>
                  <a:pt x="9168" y="670"/>
                </a:cubicBezTo>
                <a:lnTo>
                  <a:pt x="9074" y="765"/>
                </a:lnTo>
                <a:lnTo>
                  <a:pt x="8633" y="355"/>
                </a:lnTo>
                <a:cubicBezTo>
                  <a:pt x="8396" y="119"/>
                  <a:pt x="8081" y="1"/>
                  <a:pt x="7762" y="1"/>
                </a:cubicBezTo>
                <a:close/>
              </a:path>
            </a:pathLst>
          </a:custGeom>
          <a:solidFill>
            <a:srgbClr val="869FB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7" name="Google Shape;257;g1dc9d82accf_0_120"/>
          <p:cNvSpPr/>
          <p:nvPr/>
        </p:nvSpPr>
        <p:spPr>
          <a:xfrm>
            <a:off x="6554101" y="2282699"/>
            <a:ext cx="2130740" cy="1857231"/>
          </a:xfrm>
          <a:custGeom>
            <a:rect b="b" l="l" r="r" t="t"/>
            <a:pathLst>
              <a:path extrusionOk="0" h="18118" w="19326">
                <a:moveTo>
                  <a:pt x="17628" y="1133"/>
                </a:moveTo>
                <a:cubicBezTo>
                  <a:pt x="17939" y="1133"/>
                  <a:pt x="18193" y="1387"/>
                  <a:pt x="18193" y="1701"/>
                </a:cubicBezTo>
                <a:lnTo>
                  <a:pt x="18193" y="11324"/>
                </a:lnTo>
                <a:lnTo>
                  <a:pt x="1133" y="11324"/>
                </a:lnTo>
                <a:lnTo>
                  <a:pt x="1133" y="1701"/>
                </a:lnTo>
                <a:cubicBezTo>
                  <a:pt x="1133" y="1387"/>
                  <a:pt x="1387" y="1133"/>
                  <a:pt x="1701" y="1133"/>
                </a:cubicBezTo>
                <a:close/>
                <a:moveTo>
                  <a:pt x="18193" y="12456"/>
                </a:moveTo>
                <a:lnTo>
                  <a:pt x="18193" y="13024"/>
                </a:lnTo>
                <a:cubicBezTo>
                  <a:pt x="18193" y="13335"/>
                  <a:pt x="17939" y="13588"/>
                  <a:pt x="17628" y="13588"/>
                </a:cubicBezTo>
                <a:lnTo>
                  <a:pt x="1701" y="13588"/>
                </a:lnTo>
                <a:cubicBezTo>
                  <a:pt x="1387" y="13588"/>
                  <a:pt x="1133" y="13335"/>
                  <a:pt x="1133" y="13024"/>
                </a:cubicBezTo>
                <a:lnTo>
                  <a:pt x="1133" y="12456"/>
                </a:lnTo>
                <a:close/>
                <a:moveTo>
                  <a:pt x="11520" y="14720"/>
                </a:moveTo>
                <a:lnTo>
                  <a:pt x="12275" y="16985"/>
                </a:lnTo>
                <a:lnTo>
                  <a:pt x="7051" y="16985"/>
                </a:lnTo>
                <a:lnTo>
                  <a:pt x="7806" y="14720"/>
                </a:lnTo>
                <a:close/>
                <a:moveTo>
                  <a:pt x="1701" y="1"/>
                </a:moveTo>
                <a:cubicBezTo>
                  <a:pt x="762" y="1"/>
                  <a:pt x="1" y="762"/>
                  <a:pt x="1" y="1701"/>
                </a:cubicBezTo>
                <a:lnTo>
                  <a:pt x="1" y="13024"/>
                </a:lnTo>
                <a:cubicBezTo>
                  <a:pt x="1" y="13960"/>
                  <a:pt x="762" y="14720"/>
                  <a:pt x="1701" y="14720"/>
                </a:cubicBezTo>
                <a:lnTo>
                  <a:pt x="6614" y="14720"/>
                </a:lnTo>
                <a:lnTo>
                  <a:pt x="5859" y="16985"/>
                </a:lnTo>
                <a:lnTo>
                  <a:pt x="4002" y="16985"/>
                </a:lnTo>
                <a:cubicBezTo>
                  <a:pt x="3688" y="16985"/>
                  <a:pt x="3437" y="17239"/>
                  <a:pt x="3437" y="17553"/>
                </a:cubicBezTo>
                <a:cubicBezTo>
                  <a:pt x="3437" y="17864"/>
                  <a:pt x="3688" y="18117"/>
                  <a:pt x="4002" y="18117"/>
                </a:cubicBezTo>
                <a:lnTo>
                  <a:pt x="15325" y="18117"/>
                </a:lnTo>
                <a:cubicBezTo>
                  <a:pt x="15639" y="18117"/>
                  <a:pt x="15889" y="17864"/>
                  <a:pt x="15889" y="17553"/>
                </a:cubicBezTo>
                <a:cubicBezTo>
                  <a:pt x="15889" y="17239"/>
                  <a:pt x="15639" y="16985"/>
                  <a:pt x="15325" y="16985"/>
                </a:cubicBezTo>
                <a:lnTo>
                  <a:pt x="13468" y="16985"/>
                </a:lnTo>
                <a:lnTo>
                  <a:pt x="12713" y="14720"/>
                </a:lnTo>
                <a:lnTo>
                  <a:pt x="17628" y="14720"/>
                </a:lnTo>
                <a:cubicBezTo>
                  <a:pt x="18565" y="14720"/>
                  <a:pt x="19325" y="13960"/>
                  <a:pt x="19325" y="13024"/>
                </a:cubicBezTo>
                <a:lnTo>
                  <a:pt x="19325" y="1701"/>
                </a:lnTo>
                <a:cubicBezTo>
                  <a:pt x="19325" y="762"/>
                  <a:pt x="18565" y="1"/>
                  <a:pt x="17628" y="1"/>
                </a:cubicBezTo>
                <a:close/>
              </a:path>
            </a:pathLst>
          </a:custGeom>
          <a:solidFill>
            <a:srgbClr val="869FB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1" name="Shape 261"/>
        <p:cNvGrpSpPr/>
        <p:nvPr/>
      </p:nvGrpSpPr>
      <p:grpSpPr>
        <a:xfrm>
          <a:off x="0" y="0"/>
          <a:ext cx="0" cy="0"/>
          <a:chOff x="0" y="0"/>
          <a:chExt cx="0" cy="0"/>
        </a:xfrm>
      </p:grpSpPr>
      <p:sp>
        <p:nvSpPr>
          <p:cNvPr id="262" name="Google Shape;262;g1dc9d82accf_0_58"/>
          <p:cNvSpPr txBox="1"/>
          <p:nvPr>
            <p:ph idx="4294967295" type="title"/>
          </p:nvPr>
        </p:nvSpPr>
        <p:spPr>
          <a:xfrm>
            <a:off x="472650" y="189325"/>
            <a:ext cx="8406900" cy="7017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4800"/>
              <a:buNone/>
            </a:pPr>
            <a:r>
              <a:rPr b="1" lang="en">
                <a:solidFill>
                  <a:srgbClr val="CC0000"/>
                </a:solidFill>
                <a:latin typeface="Bebas Neue"/>
                <a:ea typeface="Bebas Neue"/>
                <a:cs typeface="Bebas Neue"/>
                <a:sym typeface="Bebas Neue"/>
              </a:rPr>
              <a:t> </a:t>
            </a:r>
            <a:r>
              <a:rPr lang="en">
                <a:solidFill>
                  <a:srgbClr val="CC0000"/>
                </a:solidFill>
                <a:latin typeface="Bebas Neue"/>
                <a:ea typeface="Bebas Neue"/>
                <a:cs typeface="Bebas Neue"/>
                <a:sym typeface="Bebas Neue"/>
              </a:rPr>
              <a:t>We can </a:t>
            </a:r>
            <a:r>
              <a:rPr b="1" lang="en">
                <a:solidFill>
                  <a:schemeClr val="dk1"/>
                </a:solidFill>
                <a:latin typeface="Bebas Neue"/>
                <a:ea typeface="Bebas Neue"/>
                <a:cs typeface="Bebas Neue"/>
                <a:sym typeface="Bebas Neue"/>
              </a:rPr>
              <a:t>code</a:t>
            </a:r>
            <a:r>
              <a:rPr b="1" lang="en">
                <a:solidFill>
                  <a:srgbClr val="CC0000"/>
                </a:solidFill>
                <a:latin typeface="Bebas Neue"/>
                <a:ea typeface="Bebas Neue"/>
                <a:cs typeface="Bebas Neue"/>
                <a:sym typeface="Bebas Neue"/>
              </a:rPr>
              <a:t> </a:t>
            </a:r>
            <a:r>
              <a:rPr lang="en">
                <a:latin typeface="Bebas Neue"/>
                <a:ea typeface="Bebas Neue"/>
                <a:cs typeface="Bebas Neue"/>
                <a:sym typeface="Bebas Neue"/>
              </a:rPr>
              <a:t>using</a:t>
            </a:r>
            <a:r>
              <a:rPr b="1" lang="en">
                <a:solidFill>
                  <a:srgbClr val="CC0000"/>
                </a:solidFill>
                <a:latin typeface="Bebas Neue"/>
                <a:ea typeface="Bebas Neue"/>
                <a:cs typeface="Bebas Neue"/>
                <a:sym typeface="Bebas Neue"/>
              </a:rPr>
              <a:t> </a:t>
            </a:r>
            <a:r>
              <a:rPr b="1" lang="en">
                <a:solidFill>
                  <a:schemeClr val="dk1"/>
                </a:solidFill>
                <a:latin typeface="Bebas Neue"/>
                <a:ea typeface="Bebas Neue"/>
                <a:cs typeface="Bebas Neue"/>
                <a:sym typeface="Bebas Neue"/>
              </a:rPr>
              <a:t>Scratch</a:t>
            </a:r>
            <a:endParaRPr b="1">
              <a:solidFill>
                <a:schemeClr val="dk1"/>
              </a:solidFill>
            </a:endParaRPr>
          </a:p>
        </p:txBody>
      </p:sp>
      <p:pic>
        <p:nvPicPr>
          <p:cNvPr id="263" name="Google Shape;263;g1dc9d82accf_0_58"/>
          <p:cNvPicPr preferRelativeResize="0"/>
          <p:nvPr/>
        </p:nvPicPr>
        <p:blipFill rotWithShape="1">
          <a:blip r:embed="rId3">
            <a:alphaModFix/>
          </a:blip>
          <a:srcRect b="0" l="0" r="0" t="0"/>
          <a:stretch/>
        </p:blipFill>
        <p:spPr>
          <a:xfrm>
            <a:off x="3448838" y="1718202"/>
            <a:ext cx="2246325" cy="748775"/>
          </a:xfrm>
          <a:prstGeom prst="rect">
            <a:avLst/>
          </a:prstGeom>
          <a:noFill/>
          <a:ln>
            <a:noFill/>
          </a:ln>
        </p:spPr>
      </p:pic>
      <p:pic>
        <p:nvPicPr>
          <p:cNvPr id="264" name="Google Shape;264;g1dc9d82accf_0_58"/>
          <p:cNvPicPr preferRelativeResize="0"/>
          <p:nvPr/>
        </p:nvPicPr>
        <p:blipFill rotWithShape="1">
          <a:blip r:embed="rId4">
            <a:alphaModFix/>
          </a:blip>
          <a:srcRect b="29408" l="0" r="29842" t="0"/>
          <a:stretch/>
        </p:blipFill>
        <p:spPr>
          <a:xfrm>
            <a:off x="6201125" y="3673950"/>
            <a:ext cx="2677491" cy="874100"/>
          </a:xfrm>
          <a:prstGeom prst="rect">
            <a:avLst/>
          </a:prstGeom>
          <a:noFill/>
          <a:ln>
            <a:noFill/>
          </a:ln>
        </p:spPr>
      </p:pic>
      <p:pic>
        <p:nvPicPr>
          <p:cNvPr id="265" name="Google Shape;265;g1dc9d82accf_0_58"/>
          <p:cNvPicPr preferRelativeResize="0"/>
          <p:nvPr/>
        </p:nvPicPr>
        <p:blipFill rotWithShape="1">
          <a:blip r:embed="rId5">
            <a:alphaModFix/>
          </a:blip>
          <a:srcRect b="26610" l="0" r="30948" t="0"/>
          <a:stretch/>
        </p:blipFill>
        <p:spPr>
          <a:xfrm>
            <a:off x="6201125" y="2470125"/>
            <a:ext cx="2533325" cy="874100"/>
          </a:xfrm>
          <a:prstGeom prst="rect">
            <a:avLst/>
          </a:prstGeom>
          <a:noFill/>
          <a:ln>
            <a:noFill/>
          </a:ln>
        </p:spPr>
      </p:pic>
      <p:pic>
        <p:nvPicPr>
          <p:cNvPr id="266" name="Google Shape;266;g1dc9d82accf_0_58"/>
          <p:cNvPicPr preferRelativeResize="0"/>
          <p:nvPr/>
        </p:nvPicPr>
        <p:blipFill rotWithShape="1">
          <a:blip r:embed="rId6">
            <a:alphaModFix/>
          </a:blip>
          <a:srcRect b="0" l="0" r="0" t="0"/>
          <a:stretch/>
        </p:blipFill>
        <p:spPr>
          <a:xfrm>
            <a:off x="3657589" y="3113596"/>
            <a:ext cx="1828800" cy="874104"/>
          </a:xfrm>
          <a:prstGeom prst="rect">
            <a:avLst/>
          </a:prstGeom>
          <a:noFill/>
          <a:ln>
            <a:noFill/>
          </a:ln>
        </p:spPr>
      </p:pic>
      <p:pic>
        <p:nvPicPr>
          <p:cNvPr id="267" name="Google Shape;267;g1dc9d82accf_0_58"/>
          <p:cNvPicPr preferRelativeResize="0"/>
          <p:nvPr/>
        </p:nvPicPr>
        <p:blipFill rotWithShape="1">
          <a:blip r:embed="rId5">
            <a:alphaModFix/>
          </a:blip>
          <a:srcRect b="24178" l="0" r="30347" t="0"/>
          <a:stretch/>
        </p:blipFill>
        <p:spPr>
          <a:xfrm>
            <a:off x="6201125" y="1224452"/>
            <a:ext cx="2533325" cy="912241"/>
          </a:xfrm>
          <a:prstGeom prst="rect">
            <a:avLst/>
          </a:prstGeom>
          <a:noFill/>
          <a:ln>
            <a:noFill/>
          </a:ln>
        </p:spPr>
      </p:pic>
      <p:pic>
        <p:nvPicPr>
          <p:cNvPr id="268" name="Google Shape;268;g1dc9d82accf_0_58"/>
          <p:cNvPicPr preferRelativeResize="0"/>
          <p:nvPr/>
        </p:nvPicPr>
        <p:blipFill rotWithShape="1">
          <a:blip r:embed="rId7">
            <a:alphaModFix/>
          </a:blip>
          <a:srcRect b="0" l="0" r="0" t="0"/>
          <a:stretch/>
        </p:blipFill>
        <p:spPr>
          <a:xfrm>
            <a:off x="212300" y="1496075"/>
            <a:ext cx="2822200" cy="28222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g1dc9d82accf_0_68"/>
          <p:cNvSpPr txBox="1"/>
          <p:nvPr>
            <p:ph type="title"/>
          </p:nvPr>
        </p:nvSpPr>
        <p:spPr>
          <a:xfrm>
            <a:off x="311700" y="1952475"/>
            <a:ext cx="8520600" cy="10971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3333"/>
              <a:buNone/>
            </a:pPr>
            <a:r>
              <a:rPr lang="en"/>
              <a:t>Please watch a quick </a:t>
            </a:r>
            <a:r>
              <a:rPr lang="en" u="sng">
                <a:solidFill>
                  <a:schemeClr val="hlink"/>
                </a:solidFill>
                <a:hlinkClick r:id="rId3"/>
              </a:rPr>
              <a:t>video </a:t>
            </a:r>
            <a:r>
              <a:rPr lang="en"/>
              <a:t>to learn about </a:t>
            </a:r>
            <a:r>
              <a:rPr lang="en">
                <a:extLst>
                  <a:ext uri="http://customooxmlschemas.google.com/">
                    <go:slidesCustomData xmlns:go="http://customooxmlschemas.google.com/" textRoundtripDataId="37"/>
                  </a:ext>
                </a:extLst>
              </a:rPr>
              <a:t>Scratch</a:t>
            </a:r>
            <a:r>
              <a:rPr lang="en"/>
              <a:t>.</a:t>
            </a:r>
            <a:endParaRPr/>
          </a:p>
        </p:txBody>
      </p:sp>
      <p:sp>
        <p:nvSpPr>
          <p:cNvPr id="274" name="Google Shape;274;g1dc9d82accf_0_68"/>
          <p:cNvSpPr/>
          <p:nvPr/>
        </p:nvSpPr>
        <p:spPr>
          <a:xfrm>
            <a:off x="653400" y="4694125"/>
            <a:ext cx="7837200" cy="343500"/>
          </a:xfrm>
          <a:prstGeom prst="rect">
            <a:avLst/>
          </a:prstGeom>
          <a:solidFill>
            <a:schemeClr val="accent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 sz="1800" u="none" cap="none" strike="noStrike">
                <a:solidFill>
                  <a:schemeClr val="lt1"/>
                </a:solidFill>
                <a:latin typeface="Proxima Nova"/>
                <a:ea typeface="Proxima Nova"/>
                <a:cs typeface="Proxima Nova"/>
                <a:sym typeface="Proxima Nova"/>
              </a:rPr>
              <a:t>Pause here.</a:t>
            </a:r>
            <a:endParaRPr b="0" i="0" sz="1400" u="none" cap="none" strike="noStrike">
              <a:solidFill>
                <a:srgbClr val="000000"/>
              </a:solidFill>
              <a:latin typeface="Arial"/>
              <a:ea typeface="Arial"/>
              <a:cs typeface="Arial"/>
              <a:sym typeface="Arial"/>
            </a:endParaRPr>
          </a:p>
        </p:txBody>
      </p:sp>
      <p:sp>
        <p:nvSpPr>
          <p:cNvPr id="275" name="Google Shape;275;g1dc9d82accf_0_68"/>
          <p:cNvSpPr/>
          <p:nvPr/>
        </p:nvSpPr>
        <p:spPr>
          <a:xfrm>
            <a:off x="1972025" y="406600"/>
            <a:ext cx="5519700" cy="1169100"/>
          </a:xfrm>
          <a:prstGeom prst="rect">
            <a:avLst/>
          </a:prstGeom>
          <a:solidFill>
            <a:schemeClr val="lt2"/>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100">
                <a:solidFill>
                  <a:schemeClr val="accent5"/>
                </a:solidFill>
                <a:highlight>
                  <a:schemeClr val="lt1"/>
                </a:highlight>
              </a:rPr>
              <a:t>“</a:t>
            </a:r>
            <a:r>
              <a:rPr lang="en">
                <a:solidFill>
                  <a:schemeClr val="accent5"/>
                </a:solidFill>
                <a:highlight>
                  <a:schemeClr val="lt1"/>
                </a:highlight>
              </a:rPr>
              <a:t>I</a:t>
            </a:r>
            <a:r>
              <a:rPr b="1" lang="en">
                <a:solidFill>
                  <a:schemeClr val="accent5"/>
                </a:solidFill>
                <a:highlight>
                  <a:schemeClr val="lt1"/>
                </a:highlight>
              </a:rPr>
              <a:t>t’s okay to skip this video if you are using CS First and cannot open Scratch.”</a:t>
            </a:r>
            <a:endParaRPr b="1">
              <a:solidFill>
                <a:schemeClr val="accent5"/>
              </a:solidFill>
              <a:highlight>
                <a:schemeClr val="lt1"/>
              </a:highlight>
            </a:endParaRPr>
          </a:p>
          <a:p>
            <a:pPr indent="0" lvl="0" marL="0" rtl="0" algn="ctr">
              <a:spcBef>
                <a:spcPts val="0"/>
              </a:spcBef>
              <a:spcAft>
                <a:spcPts val="0"/>
              </a:spcAft>
              <a:buNone/>
            </a:pPr>
            <a:r>
              <a:t/>
            </a:r>
            <a:endParaRPr>
              <a:latin typeface="Proxima Nova"/>
              <a:ea typeface="Proxima Nova"/>
              <a:cs typeface="Proxima Nova"/>
              <a:sym typeface="Proxima Nova"/>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g1dc9d82accf_0_177"/>
          <p:cNvSpPr txBox="1"/>
          <p:nvPr>
            <p:ph type="title"/>
          </p:nvPr>
        </p:nvSpPr>
        <p:spPr>
          <a:xfrm>
            <a:off x="490250" y="526350"/>
            <a:ext cx="7950300" cy="4090800"/>
          </a:xfrm>
          <a:prstGeom prst="rect">
            <a:avLst/>
          </a:prstGeom>
          <a:noFill/>
          <a:ln>
            <a:noFill/>
          </a:ln>
        </p:spPr>
        <p:txBody>
          <a:bodyPr anchorCtr="0" anchor="ctr" bIns="91425" lIns="91425" spcFirstLastPara="1" rIns="91425" wrap="square" tIns="91425">
            <a:normAutofit/>
          </a:bodyPr>
          <a:lstStyle/>
          <a:p>
            <a:pPr indent="0" lvl="0" marL="0" rtl="0" algn="l">
              <a:lnSpc>
                <a:spcPct val="100000"/>
              </a:lnSpc>
              <a:spcBef>
                <a:spcPts val="0"/>
              </a:spcBef>
              <a:spcAft>
                <a:spcPts val="0"/>
              </a:spcAft>
              <a:buSzPts val="4800"/>
              <a:buNone/>
            </a:pPr>
            <a:r>
              <a:rPr lang="en"/>
              <a:t>Coding in Scratch</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g1dc9d82accf_0_181"/>
          <p:cNvSpPr txBox="1"/>
          <p:nvPr>
            <p:ph type="title"/>
          </p:nvPr>
        </p:nvSpPr>
        <p:spPr>
          <a:xfrm>
            <a:off x="311700" y="21005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Terms used in Scratch</a:t>
            </a:r>
            <a:endParaRPr/>
          </a:p>
        </p:txBody>
      </p:sp>
      <p:sp>
        <p:nvSpPr>
          <p:cNvPr id="286" name="Google Shape;286;g1dc9d82accf_0_18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800"/>
              <a:buNone/>
            </a:pPr>
            <a:r>
              <a:rPr b="1" lang="en"/>
              <a:t>Block(s)</a:t>
            </a:r>
            <a:r>
              <a:rPr lang="en"/>
              <a:t>: commands in Scratch</a:t>
            </a:r>
            <a:endParaRPr/>
          </a:p>
          <a:p>
            <a:pPr indent="0" lvl="0" marL="0" rtl="0" algn="l">
              <a:lnSpc>
                <a:spcPct val="115000"/>
              </a:lnSpc>
              <a:spcBef>
                <a:spcPts val="0"/>
              </a:spcBef>
              <a:spcAft>
                <a:spcPts val="0"/>
              </a:spcAft>
              <a:buSzPts val="1800"/>
              <a:buNone/>
            </a:pPr>
            <a:r>
              <a:t/>
            </a:r>
            <a:endParaRPr/>
          </a:p>
          <a:p>
            <a:pPr indent="0" lvl="0" marL="0" rtl="0" algn="l">
              <a:lnSpc>
                <a:spcPct val="115000"/>
              </a:lnSpc>
              <a:spcBef>
                <a:spcPts val="0"/>
              </a:spcBef>
              <a:spcAft>
                <a:spcPts val="0"/>
              </a:spcAft>
              <a:buSzPts val="1800"/>
              <a:buNone/>
            </a:pPr>
            <a:r>
              <a:t/>
            </a:r>
            <a:endParaRPr/>
          </a:p>
          <a:p>
            <a:pPr indent="0" lvl="0" marL="0" rtl="0" algn="l">
              <a:lnSpc>
                <a:spcPct val="115000"/>
              </a:lnSpc>
              <a:spcBef>
                <a:spcPts val="0"/>
              </a:spcBef>
              <a:spcAft>
                <a:spcPts val="0"/>
              </a:spcAft>
              <a:buSzPts val="1800"/>
              <a:buNone/>
            </a:pPr>
            <a:r>
              <a:t/>
            </a:r>
            <a:endParaRPr/>
          </a:p>
          <a:p>
            <a:pPr indent="0" lvl="0" marL="0" rtl="0" algn="l">
              <a:lnSpc>
                <a:spcPct val="115000"/>
              </a:lnSpc>
              <a:spcBef>
                <a:spcPts val="0"/>
              </a:spcBef>
              <a:spcAft>
                <a:spcPts val="0"/>
              </a:spcAft>
              <a:buSzPts val="1800"/>
              <a:buNone/>
            </a:pPr>
            <a:r>
              <a:rPr b="1" lang="en"/>
              <a:t>Sprite</a:t>
            </a:r>
            <a:r>
              <a:rPr lang="en"/>
              <a:t>: characters in Scratch</a:t>
            </a:r>
            <a:endParaRPr/>
          </a:p>
          <a:p>
            <a:pPr indent="0" lvl="0" marL="0" rtl="0" algn="l">
              <a:lnSpc>
                <a:spcPct val="115000"/>
              </a:lnSpc>
              <a:spcBef>
                <a:spcPts val="0"/>
              </a:spcBef>
              <a:spcAft>
                <a:spcPts val="0"/>
              </a:spcAft>
              <a:buSzPts val="1800"/>
              <a:buNone/>
            </a:pPr>
            <a:r>
              <a:t/>
            </a:r>
            <a:endParaRPr/>
          </a:p>
          <a:p>
            <a:pPr indent="0" lvl="0" marL="0" rtl="0" algn="l">
              <a:lnSpc>
                <a:spcPct val="115000"/>
              </a:lnSpc>
              <a:spcBef>
                <a:spcPts val="0"/>
              </a:spcBef>
              <a:spcAft>
                <a:spcPts val="0"/>
              </a:spcAft>
              <a:buSzPts val="1800"/>
              <a:buNone/>
            </a:pPr>
            <a:r>
              <a:t/>
            </a:r>
            <a:endParaRPr/>
          </a:p>
          <a:p>
            <a:pPr indent="0" lvl="0" marL="0" rtl="0" algn="l">
              <a:lnSpc>
                <a:spcPct val="115000"/>
              </a:lnSpc>
              <a:spcBef>
                <a:spcPts val="0"/>
              </a:spcBef>
              <a:spcAft>
                <a:spcPts val="0"/>
              </a:spcAft>
              <a:buSzPts val="1800"/>
              <a:buNone/>
            </a:pPr>
            <a:r>
              <a:t/>
            </a:r>
            <a:endParaRPr/>
          </a:p>
          <a:p>
            <a:pPr indent="0" lvl="0" marL="0" rtl="0" algn="l">
              <a:lnSpc>
                <a:spcPct val="115000"/>
              </a:lnSpc>
              <a:spcBef>
                <a:spcPts val="0"/>
              </a:spcBef>
              <a:spcAft>
                <a:spcPts val="0"/>
              </a:spcAft>
              <a:buSzPts val="1800"/>
              <a:buNone/>
            </a:pPr>
            <a:r>
              <a:rPr b="1" lang="en"/>
              <a:t>Backdrop</a:t>
            </a:r>
            <a:r>
              <a:rPr lang="en"/>
              <a:t>: background</a:t>
            </a:r>
            <a:endParaRPr/>
          </a:p>
        </p:txBody>
      </p:sp>
      <p:grpSp>
        <p:nvGrpSpPr>
          <p:cNvPr id="287" name="Google Shape;287;g1dc9d82accf_0_181"/>
          <p:cNvGrpSpPr/>
          <p:nvPr/>
        </p:nvGrpSpPr>
        <p:grpSpPr>
          <a:xfrm>
            <a:off x="4487402" y="981709"/>
            <a:ext cx="2985351" cy="987552"/>
            <a:chOff x="3559150" y="4122150"/>
            <a:chExt cx="2377439" cy="731520"/>
          </a:xfrm>
        </p:grpSpPr>
        <p:pic>
          <p:nvPicPr>
            <p:cNvPr id="288" name="Google Shape;288;g1dc9d82accf_0_181"/>
            <p:cNvPicPr preferRelativeResize="0"/>
            <p:nvPr/>
          </p:nvPicPr>
          <p:blipFill rotWithShape="1">
            <a:blip r:embed="rId3">
              <a:alphaModFix/>
            </a:blip>
            <a:srcRect b="0" l="0" r="0" t="0"/>
            <a:stretch/>
          </p:blipFill>
          <p:spPr>
            <a:xfrm>
              <a:off x="3559150" y="4122150"/>
              <a:ext cx="2377439" cy="731520"/>
            </a:xfrm>
            <a:prstGeom prst="rect">
              <a:avLst/>
            </a:prstGeom>
            <a:noFill/>
            <a:ln>
              <a:noFill/>
            </a:ln>
          </p:spPr>
        </p:pic>
        <p:sp>
          <p:nvSpPr>
            <p:cNvPr id="289" name="Google Shape;289;g1dc9d82accf_0_181"/>
            <p:cNvSpPr/>
            <p:nvPr/>
          </p:nvSpPr>
          <p:spPr>
            <a:xfrm>
              <a:off x="4284075" y="4275350"/>
              <a:ext cx="165900" cy="148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descr="捕获.PNG" id="290" name="Google Shape;290;g1dc9d82accf_0_181"/>
          <p:cNvPicPr preferRelativeResize="0"/>
          <p:nvPr/>
        </p:nvPicPr>
        <p:blipFill rotWithShape="1">
          <a:blip r:embed="rId4">
            <a:alphaModFix/>
          </a:blip>
          <a:srcRect b="0" l="0" r="0" t="0"/>
          <a:stretch/>
        </p:blipFill>
        <p:spPr>
          <a:xfrm>
            <a:off x="3561545" y="2066645"/>
            <a:ext cx="1266700" cy="1081625"/>
          </a:xfrm>
          <a:prstGeom prst="rect">
            <a:avLst/>
          </a:prstGeom>
          <a:noFill/>
          <a:ln>
            <a:noFill/>
          </a:ln>
        </p:spPr>
      </p:pic>
      <p:pic>
        <p:nvPicPr>
          <p:cNvPr id="291" name="Google Shape;291;g1dc9d82accf_0_181"/>
          <p:cNvPicPr preferRelativeResize="0"/>
          <p:nvPr/>
        </p:nvPicPr>
        <p:blipFill rotWithShape="1">
          <a:blip r:embed="rId5">
            <a:alphaModFix/>
          </a:blip>
          <a:srcRect b="0" l="0" r="0" t="0"/>
          <a:stretch/>
        </p:blipFill>
        <p:spPr>
          <a:xfrm flipH="1">
            <a:off x="6142681" y="1529313"/>
            <a:ext cx="1316450" cy="2084850"/>
          </a:xfrm>
          <a:prstGeom prst="rect">
            <a:avLst/>
          </a:prstGeom>
          <a:noFill/>
          <a:ln>
            <a:noFill/>
          </a:ln>
        </p:spPr>
      </p:pic>
      <p:pic>
        <p:nvPicPr>
          <p:cNvPr id="292" name="Google Shape;292;g1dc9d82accf_0_181"/>
          <p:cNvPicPr preferRelativeResize="0"/>
          <p:nvPr/>
        </p:nvPicPr>
        <p:blipFill rotWithShape="1">
          <a:blip r:embed="rId6">
            <a:alphaModFix/>
          </a:blip>
          <a:srcRect b="0" l="0" r="0" t="0"/>
          <a:stretch/>
        </p:blipFill>
        <p:spPr>
          <a:xfrm>
            <a:off x="4415923" y="3365000"/>
            <a:ext cx="1972074" cy="14741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 name="Shape 73"/>
        <p:cNvGrpSpPr/>
        <p:nvPr/>
      </p:nvGrpSpPr>
      <p:grpSpPr>
        <a:xfrm>
          <a:off x="0" y="0"/>
          <a:ext cx="0" cy="0"/>
          <a:chOff x="0" y="0"/>
          <a:chExt cx="0" cy="0"/>
        </a:xfrm>
      </p:grpSpPr>
      <p:sp>
        <p:nvSpPr>
          <p:cNvPr id="74" name="Google Shape;74;g11f3e8019f6_0_527"/>
          <p:cNvSpPr txBox="1"/>
          <p:nvPr>
            <p:ph type="title"/>
          </p:nvPr>
        </p:nvSpPr>
        <p:spPr>
          <a:xfrm>
            <a:off x="311700" y="21005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rPr lang="en"/>
              <a:t>Materials and resources needed for this lesson:</a:t>
            </a:r>
            <a:endParaRPr/>
          </a:p>
        </p:txBody>
      </p:sp>
      <p:sp>
        <p:nvSpPr>
          <p:cNvPr id="75" name="Google Shape;75;g11f3e8019f6_0_527"/>
          <p:cNvSpPr txBox="1"/>
          <p:nvPr>
            <p:ph idx="1" type="body"/>
          </p:nvPr>
        </p:nvSpPr>
        <p:spPr>
          <a:xfrm>
            <a:off x="355925" y="1270350"/>
            <a:ext cx="4054500" cy="3652200"/>
          </a:xfrm>
          <a:prstGeom prst="rect">
            <a:avLst/>
          </a:prstGeom>
          <a:noFill/>
          <a:ln>
            <a:noFill/>
          </a:ln>
        </p:spPr>
        <p:txBody>
          <a:bodyPr anchorCtr="0" anchor="t" bIns="91425" lIns="91425" spcFirstLastPara="1" rIns="91425" wrap="square" tIns="91425">
            <a:normAutofit/>
          </a:bodyPr>
          <a:lstStyle/>
          <a:p>
            <a:pPr indent="-342900" lvl="0" marL="457200" rtl="0" algn="l">
              <a:lnSpc>
                <a:spcPct val="115000"/>
              </a:lnSpc>
              <a:spcBef>
                <a:spcPts val="0"/>
              </a:spcBef>
              <a:spcAft>
                <a:spcPts val="0"/>
              </a:spcAft>
              <a:buSzPts val="1800"/>
              <a:buChar char="●"/>
            </a:pPr>
            <a:r>
              <a:rPr lang="en"/>
              <a:t>Chromebook/Laptop</a:t>
            </a:r>
            <a:endParaRPr/>
          </a:p>
          <a:p>
            <a:pPr indent="-342900" lvl="0" marL="457200" rtl="0" algn="l">
              <a:lnSpc>
                <a:spcPct val="114999"/>
              </a:lnSpc>
              <a:spcBef>
                <a:spcPts val="0"/>
              </a:spcBef>
              <a:spcAft>
                <a:spcPts val="0"/>
              </a:spcAft>
              <a:buSzPts val="1800"/>
              <a:buChar char="●"/>
            </a:pPr>
            <a:r>
              <a:rPr lang="en"/>
              <a:t>Internet Access </a:t>
            </a:r>
            <a:endParaRPr/>
          </a:p>
          <a:p>
            <a:pPr indent="-342900" lvl="0" marL="457200" rtl="0" algn="l">
              <a:lnSpc>
                <a:spcPct val="114999"/>
              </a:lnSpc>
              <a:spcBef>
                <a:spcPts val="0"/>
              </a:spcBef>
              <a:spcAft>
                <a:spcPts val="0"/>
              </a:spcAft>
              <a:buSzPts val="1800"/>
              <a:buChar char="●"/>
            </a:pPr>
            <a:r>
              <a:rPr lang="en"/>
              <a:t>Scratch Offline Editor (app)</a:t>
            </a:r>
            <a:endParaRPr/>
          </a:p>
          <a:p>
            <a:pPr indent="-342900" lvl="0" marL="457200" rtl="0" algn="l">
              <a:lnSpc>
                <a:spcPct val="114999"/>
              </a:lnSpc>
              <a:spcBef>
                <a:spcPts val="0"/>
              </a:spcBef>
              <a:spcAft>
                <a:spcPts val="0"/>
              </a:spcAft>
              <a:buSzPts val="1800"/>
              <a:buChar char="●"/>
            </a:pPr>
            <a:r>
              <a:rPr lang="en" u="sng">
                <a:solidFill>
                  <a:schemeClr val="hlink"/>
                </a:solidFill>
                <a:hlinkClick r:id="rId3"/>
              </a:rPr>
              <a:t>Scratch Online Editor </a:t>
            </a:r>
            <a:endParaRPr/>
          </a:p>
          <a:p>
            <a:pPr indent="-342900" lvl="0" marL="457200" rtl="0" algn="l">
              <a:lnSpc>
                <a:spcPct val="114999"/>
              </a:lnSpc>
              <a:spcBef>
                <a:spcPts val="0"/>
              </a:spcBef>
              <a:spcAft>
                <a:spcPts val="0"/>
              </a:spcAft>
              <a:buSzPts val="1800"/>
              <a:buChar char="●"/>
            </a:pPr>
            <a:r>
              <a:rPr lang="en" u="sng">
                <a:solidFill>
                  <a:schemeClr val="hlink"/>
                </a:solidFill>
                <a:hlinkClick r:id="rId4"/>
              </a:rPr>
              <a:t>Teacher slides </a:t>
            </a:r>
            <a:endParaRPr/>
          </a:p>
          <a:p>
            <a:pPr indent="-342900" lvl="0" marL="457200" rtl="0" algn="l">
              <a:lnSpc>
                <a:spcPct val="114999"/>
              </a:lnSpc>
              <a:spcBef>
                <a:spcPts val="0"/>
              </a:spcBef>
              <a:spcAft>
                <a:spcPts val="0"/>
              </a:spcAft>
              <a:buSzPts val="1800"/>
              <a:buChar char="●"/>
            </a:pPr>
            <a:r>
              <a:rPr lang="en" u="sng">
                <a:solidFill>
                  <a:schemeClr val="hlink"/>
                </a:solidFill>
                <a:hlinkClick r:id="rId5"/>
              </a:rPr>
              <a:t>Hard copies of the printable Scratch blocks</a:t>
            </a:r>
            <a:endParaRPr/>
          </a:p>
          <a:p>
            <a:pPr indent="0" lvl="0" marL="457200" rtl="0" algn="l">
              <a:lnSpc>
                <a:spcPct val="114999"/>
              </a:lnSpc>
              <a:spcBef>
                <a:spcPts val="0"/>
              </a:spcBef>
              <a:spcAft>
                <a:spcPts val="0"/>
              </a:spcAft>
              <a:buSzPts val="1800"/>
              <a:buNone/>
            </a:pPr>
            <a:r>
              <a:t/>
            </a:r>
            <a:endParaRPr/>
          </a:p>
          <a:p>
            <a:pPr indent="0" lvl="0" marL="457200" rtl="0" algn="l">
              <a:lnSpc>
                <a:spcPct val="114999"/>
              </a:lnSpc>
              <a:spcBef>
                <a:spcPts val="0"/>
              </a:spcBef>
              <a:spcAft>
                <a:spcPts val="0"/>
              </a:spcAft>
              <a:buSzPts val="1800"/>
              <a:buNone/>
            </a:pPr>
            <a:r>
              <a:t/>
            </a:r>
            <a:endParaRPr u="sng">
              <a:solidFill>
                <a:schemeClr val="hlink"/>
              </a:solidFill>
              <a:hlinkClick r:id="rId6"/>
            </a:endParaRPr>
          </a:p>
        </p:txBody>
      </p:sp>
      <p:pic>
        <p:nvPicPr>
          <p:cNvPr descr="Laptop Computer Screen - Free vector graphic on Pixabay" id="76" name="Google Shape;76;g11f3e8019f6_0_527"/>
          <p:cNvPicPr preferRelativeResize="0"/>
          <p:nvPr/>
        </p:nvPicPr>
        <p:blipFill rotWithShape="1">
          <a:blip r:embed="rId7">
            <a:alphaModFix/>
          </a:blip>
          <a:srcRect b="0" l="0" r="0" t="0"/>
          <a:stretch/>
        </p:blipFill>
        <p:spPr>
          <a:xfrm>
            <a:off x="4927000" y="1062450"/>
            <a:ext cx="1361999" cy="1463625"/>
          </a:xfrm>
          <a:prstGeom prst="rect">
            <a:avLst/>
          </a:prstGeom>
          <a:noFill/>
          <a:ln>
            <a:noFill/>
          </a:ln>
        </p:spPr>
      </p:pic>
      <p:pic>
        <p:nvPicPr>
          <p:cNvPr descr="Wifi Symbol Network - Free vector graphic on Pixabay" id="77" name="Google Shape;77;g11f3e8019f6_0_527"/>
          <p:cNvPicPr preferRelativeResize="0"/>
          <p:nvPr/>
        </p:nvPicPr>
        <p:blipFill rotWithShape="1">
          <a:blip r:embed="rId8">
            <a:alphaModFix/>
          </a:blip>
          <a:srcRect b="0" l="0" r="0" t="0"/>
          <a:stretch/>
        </p:blipFill>
        <p:spPr>
          <a:xfrm>
            <a:off x="7028175" y="966038"/>
            <a:ext cx="1656450" cy="1656450"/>
          </a:xfrm>
          <a:prstGeom prst="rect">
            <a:avLst/>
          </a:prstGeom>
          <a:noFill/>
          <a:ln>
            <a:noFill/>
          </a:ln>
        </p:spPr>
      </p:pic>
      <p:pic>
        <p:nvPicPr>
          <p:cNvPr id="78" name="Google Shape;78;g11f3e8019f6_0_527"/>
          <p:cNvPicPr preferRelativeResize="0"/>
          <p:nvPr/>
        </p:nvPicPr>
        <p:blipFill rotWithShape="1">
          <a:blip r:embed="rId9">
            <a:alphaModFix/>
          </a:blip>
          <a:srcRect b="0" l="0" r="0" t="0"/>
          <a:stretch/>
        </p:blipFill>
        <p:spPr>
          <a:xfrm>
            <a:off x="6752925" y="2744798"/>
            <a:ext cx="1931700" cy="1931700"/>
          </a:xfrm>
          <a:prstGeom prst="rect">
            <a:avLst/>
          </a:prstGeom>
          <a:noFill/>
          <a:ln>
            <a:noFill/>
          </a:ln>
        </p:spPr>
      </p:pic>
      <p:pic>
        <p:nvPicPr>
          <p:cNvPr id="79" name="Google Shape;79;g11f3e8019f6_0_527"/>
          <p:cNvPicPr preferRelativeResize="0"/>
          <p:nvPr/>
        </p:nvPicPr>
        <p:blipFill rotWithShape="1">
          <a:blip r:embed="rId10">
            <a:alphaModFix/>
          </a:blip>
          <a:srcRect b="0" l="0" r="0" t="0"/>
          <a:stretch/>
        </p:blipFill>
        <p:spPr>
          <a:xfrm>
            <a:off x="4572000" y="2805775"/>
            <a:ext cx="1931699" cy="193169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g1dc9d82accf_0_192"/>
          <p:cNvSpPr txBox="1"/>
          <p:nvPr>
            <p:ph type="title"/>
          </p:nvPr>
        </p:nvSpPr>
        <p:spPr>
          <a:xfrm>
            <a:off x="311700" y="21005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rPr b="1" lang="en"/>
              <a:t>Computer</a:t>
            </a:r>
            <a:r>
              <a:rPr lang="en"/>
              <a:t> commands</a:t>
            </a:r>
            <a:endParaRPr/>
          </a:p>
        </p:txBody>
      </p:sp>
      <p:pic>
        <p:nvPicPr>
          <p:cNvPr id="298" name="Google Shape;298;g1dc9d82accf_0_192"/>
          <p:cNvPicPr preferRelativeResize="0"/>
          <p:nvPr/>
        </p:nvPicPr>
        <p:blipFill rotWithShape="1">
          <a:blip r:embed="rId3">
            <a:alphaModFix/>
          </a:blip>
          <a:srcRect b="0" l="0" r="0" t="0"/>
          <a:stretch/>
        </p:blipFill>
        <p:spPr>
          <a:xfrm>
            <a:off x="6642700" y="3391227"/>
            <a:ext cx="2246325" cy="748775"/>
          </a:xfrm>
          <a:prstGeom prst="rect">
            <a:avLst/>
          </a:prstGeom>
          <a:noFill/>
          <a:ln>
            <a:noFill/>
          </a:ln>
        </p:spPr>
      </p:pic>
      <p:pic>
        <p:nvPicPr>
          <p:cNvPr id="299" name="Google Shape;299;g1dc9d82accf_0_192"/>
          <p:cNvPicPr preferRelativeResize="0"/>
          <p:nvPr/>
        </p:nvPicPr>
        <p:blipFill rotWithShape="1">
          <a:blip r:embed="rId4">
            <a:alphaModFix/>
          </a:blip>
          <a:srcRect b="0" l="0" r="0" t="0"/>
          <a:stretch/>
        </p:blipFill>
        <p:spPr>
          <a:xfrm>
            <a:off x="2361150" y="3735579"/>
            <a:ext cx="3269405" cy="1060700"/>
          </a:xfrm>
          <a:prstGeom prst="rect">
            <a:avLst/>
          </a:prstGeom>
          <a:noFill/>
          <a:ln>
            <a:noFill/>
          </a:ln>
        </p:spPr>
      </p:pic>
      <p:pic>
        <p:nvPicPr>
          <p:cNvPr id="300" name="Google Shape;300;g1dc9d82accf_0_192"/>
          <p:cNvPicPr preferRelativeResize="0"/>
          <p:nvPr/>
        </p:nvPicPr>
        <p:blipFill rotWithShape="1">
          <a:blip r:embed="rId5">
            <a:alphaModFix/>
          </a:blip>
          <a:srcRect b="0" l="0" r="0" t="0"/>
          <a:stretch/>
        </p:blipFill>
        <p:spPr>
          <a:xfrm>
            <a:off x="5722850" y="2398625"/>
            <a:ext cx="3668650" cy="1191075"/>
          </a:xfrm>
          <a:prstGeom prst="rect">
            <a:avLst/>
          </a:prstGeom>
          <a:noFill/>
          <a:ln>
            <a:noFill/>
          </a:ln>
        </p:spPr>
      </p:pic>
      <p:pic>
        <p:nvPicPr>
          <p:cNvPr id="301" name="Google Shape;301;g1dc9d82accf_0_192"/>
          <p:cNvPicPr preferRelativeResize="0"/>
          <p:nvPr/>
        </p:nvPicPr>
        <p:blipFill rotWithShape="1">
          <a:blip r:embed="rId6">
            <a:alphaModFix/>
          </a:blip>
          <a:srcRect b="0" l="0" r="0" t="0"/>
          <a:stretch/>
        </p:blipFill>
        <p:spPr>
          <a:xfrm>
            <a:off x="533800" y="1165648"/>
            <a:ext cx="3527149" cy="987575"/>
          </a:xfrm>
          <a:prstGeom prst="rect">
            <a:avLst/>
          </a:prstGeom>
          <a:noFill/>
          <a:ln>
            <a:noFill/>
          </a:ln>
        </p:spPr>
      </p:pic>
      <p:pic>
        <p:nvPicPr>
          <p:cNvPr id="302" name="Google Shape;302;g1dc9d82accf_0_192"/>
          <p:cNvPicPr preferRelativeResize="0"/>
          <p:nvPr/>
        </p:nvPicPr>
        <p:blipFill rotWithShape="1">
          <a:blip r:embed="rId7">
            <a:alphaModFix/>
          </a:blip>
          <a:srcRect b="0" l="0" r="0" t="0"/>
          <a:stretch/>
        </p:blipFill>
        <p:spPr>
          <a:xfrm>
            <a:off x="4744627" y="1165650"/>
            <a:ext cx="3833525" cy="1039600"/>
          </a:xfrm>
          <a:prstGeom prst="rect">
            <a:avLst/>
          </a:prstGeom>
          <a:noFill/>
          <a:ln>
            <a:noFill/>
          </a:ln>
        </p:spPr>
      </p:pic>
      <p:pic>
        <p:nvPicPr>
          <p:cNvPr id="303" name="Google Shape;303;g1dc9d82accf_0_192"/>
          <p:cNvPicPr preferRelativeResize="0"/>
          <p:nvPr/>
        </p:nvPicPr>
        <p:blipFill rotWithShape="1">
          <a:blip r:embed="rId8">
            <a:alphaModFix/>
          </a:blip>
          <a:srcRect b="0" l="0" r="0" t="0"/>
          <a:stretch/>
        </p:blipFill>
        <p:spPr>
          <a:xfrm>
            <a:off x="1382969" y="2611264"/>
            <a:ext cx="1828800" cy="1060700"/>
          </a:xfrm>
          <a:prstGeom prst="rect">
            <a:avLst/>
          </a:prstGeom>
          <a:noFill/>
          <a:ln>
            <a:noFill/>
          </a:ln>
        </p:spPr>
      </p:pic>
      <p:pic>
        <p:nvPicPr>
          <p:cNvPr id="304" name="Google Shape;304;g1dc9d82accf_0_192"/>
          <p:cNvPicPr preferRelativeResize="0"/>
          <p:nvPr/>
        </p:nvPicPr>
        <p:blipFill rotWithShape="1">
          <a:blip r:embed="rId9">
            <a:alphaModFix/>
          </a:blip>
          <a:srcRect b="0" l="0" r="0" t="0"/>
          <a:stretch/>
        </p:blipFill>
        <p:spPr>
          <a:xfrm>
            <a:off x="5373226" y="4139996"/>
            <a:ext cx="1828800" cy="874104"/>
          </a:xfrm>
          <a:prstGeom prst="rect">
            <a:avLst/>
          </a:prstGeom>
          <a:noFill/>
          <a:ln>
            <a:noFill/>
          </a:ln>
        </p:spPr>
      </p:pic>
      <p:grpSp>
        <p:nvGrpSpPr>
          <p:cNvPr id="305" name="Google Shape;305;g1dc9d82accf_0_192"/>
          <p:cNvGrpSpPr/>
          <p:nvPr/>
        </p:nvGrpSpPr>
        <p:grpSpPr>
          <a:xfrm>
            <a:off x="193743" y="3670395"/>
            <a:ext cx="2601632" cy="1191061"/>
            <a:chOff x="1930475" y="4122150"/>
            <a:chExt cx="2377439" cy="731520"/>
          </a:xfrm>
        </p:grpSpPr>
        <p:pic>
          <p:nvPicPr>
            <p:cNvPr id="306" name="Google Shape;306;g1dc9d82accf_0_192"/>
            <p:cNvPicPr preferRelativeResize="0"/>
            <p:nvPr/>
          </p:nvPicPr>
          <p:blipFill rotWithShape="1">
            <a:blip r:embed="rId4">
              <a:alphaModFix/>
            </a:blip>
            <a:srcRect b="0" l="0" r="0" t="0"/>
            <a:stretch/>
          </p:blipFill>
          <p:spPr>
            <a:xfrm>
              <a:off x="1930475" y="4122150"/>
              <a:ext cx="2377439" cy="731520"/>
            </a:xfrm>
            <a:prstGeom prst="rect">
              <a:avLst/>
            </a:prstGeom>
            <a:noFill/>
            <a:ln>
              <a:noFill/>
            </a:ln>
          </p:spPr>
        </p:pic>
        <p:sp>
          <p:nvSpPr>
            <p:cNvPr id="307" name="Google Shape;307;g1dc9d82accf_0_192"/>
            <p:cNvSpPr/>
            <p:nvPr/>
          </p:nvSpPr>
          <p:spPr>
            <a:xfrm>
              <a:off x="2661175" y="4249175"/>
              <a:ext cx="165900" cy="1659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08" name="Google Shape;308;g1dc9d82accf_0_192"/>
          <p:cNvGrpSpPr/>
          <p:nvPr/>
        </p:nvGrpSpPr>
        <p:grpSpPr>
          <a:xfrm>
            <a:off x="3378651" y="2536134"/>
            <a:ext cx="2985351" cy="987552"/>
            <a:chOff x="3559150" y="4122150"/>
            <a:chExt cx="2377439" cy="731520"/>
          </a:xfrm>
        </p:grpSpPr>
        <p:pic>
          <p:nvPicPr>
            <p:cNvPr id="309" name="Google Shape;309;g1dc9d82accf_0_192"/>
            <p:cNvPicPr preferRelativeResize="0"/>
            <p:nvPr/>
          </p:nvPicPr>
          <p:blipFill rotWithShape="1">
            <a:blip r:embed="rId5">
              <a:alphaModFix/>
            </a:blip>
            <a:srcRect b="0" l="0" r="0" t="0"/>
            <a:stretch/>
          </p:blipFill>
          <p:spPr>
            <a:xfrm>
              <a:off x="3559150" y="4122150"/>
              <a:ext cx="2377439" cy="731520"/>
            </a:xfrm>
            <a:prstGeom prst="rect">
              <a:avLst/>
            </a:prstGeom>
            <a:noFill/>
            <a:ln>
              <a:noFill/>
            </a:ln>
          </p:spPr>
        </p:pic>
        <p:sp>
          <p:nvSpPr>
            <p:cNvPr id="310" name="Google Shape;310;g1dc9d82accf_0_192"/>
            <p:cNvSpPr/>
            <p:nvPr/>
          </p:nvSpPr>
          <p:spPr>
            <a:xfrm>
              <a:off x="4284075" y="4275350"/>
              <a:ext cx="165900" cy="148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g1dc9d82accf_0_209"/>
          <p:cNvSpPr txBox="1"/>
          <p:nvPr>
            <p:ph type="title"/>
          </p:nvPr>
        </p:nvSpPr>
        <p:spPr>
          <a:xfrm>
            <a:off x="311700" y="21005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rPr b="1" lang="en"/>
              <a:t>Computer</a:t>
            </a:r>
            <a:r>
              <a:rPr lang="en"/>
              <a:t> commands</a:t>
            </a:r>
            <a:endParaRPr/>
          </a:p>
        </p:txBody>
      </p:sp>
      <p:pic>
        <p:nvPicPr>
          <p:cNvPr id="316" name="Google Shape;316;g1dc9d82accf_0_209"/>
          <p:cNvPicPr preferRelativeResize="0"/>
          <p:nvPr/>
        </p:nvPicPr>
        <p:blipFill rotWithShape="1">
          <a:blip r:embed="rId3">
            <a:alphaModFix/>
          </a:blip>
          <a:srcRect b="0" l="0" r="0" t="0"/>
          <a:stretch/>
        </p:blipFill>
        <p:spPr>
          <a:xfrm>
            <a:off x="6642700" y="3391227"/>
            <a:ext cx="2246325" cy="748775"/>
          </a:xfrm>
          <a:prstGeom prst="rect">
            <a:avLst/>
          </a:prstGeom>
          <a:noFill/>
          <a:ln>
            <a:noFill/>
          </a:ln>
        </p:spPr>
      </p:pic>
      <p:pic>
        <p:nvPicPr>
          <p:cNvPr id="317" name="Google Shape;317;g1dc9d82accf_0_209"/>
          <p:cNvPicPr preferRelativeResize="0"/>
          <p:nvPr/>
        </p:nvPicPr>
        <p:blipFill rotWithShape="1">
          <a:blip r:embed="rId4">
            <a:alphaModFix/>
          </a:blip>
          <a:srcRect b="0" l="0" r="0" t="0"/>
          <a:stretch/>
        </p:blipFill>
        <p:spPr>
          <a:xfrm>
            <a:off x="2361150" y="3735579"/>
            <a:ext cx="3269405" cy="1060700"/>
          </a:xfrm>
          <a:prstGeom prst="rect">
            <a:avLst/>
          </a:prstGeom>
          <a:noFill/>
          <a:ln>
            <a:noFill/>
          </a:ln>
        </p:spPr>
      </p:pic>
      <p:pic>
        <p:nvPicPr>
          <p:cNvPr id="318" name="Google Shape;318;g1dc9d82accf_0_209"/>
          <p:cNvPicPr preferRelativeResize="0"/>
          <p:nvPr/>
        </p:nvPicPr>
        <p:blipFill rotWithShape="1">
          <a:blip r:embed="rId5">
            <a:alphaModFix/>
          </a:blip>
          <a:srcRect b="0" l="0" r="0" t="0"/>
          <a:stretch/>
        </p:blipFill>
        <p:spPr>
          <a:xfrm>
            <a:off x="5722850" y="2398625"/>
            <a:ext cx="3668650" cy="1191075"/>
          </a:xfrm>
          <a:prstGeom prst="rect">
            <a:avLst/>
          </a:prstGeom>
          <a:noFill/>
          <a:ln>
            <a:noFill/>
          </a:ln>
        </p:spPr>
      </p:pic>
      <p:pic>
        <p:nvPicPr>
          <p:cNvPr id="319" name="Google Shape;319;g1dc9d82accf_0_209"/>
          <p:cNvPicPr preferRelativeResize="0"/>
          <p:nvPr/>
        </p:nvPicPr>
        <p:blipFill rotWithShape="1">
          <a:blip r:embed="rId6">
            <a:alphaModFix/>
          </a:blip>
          <a:srcRect b="0" l="0" r="0" t="0"/>
          <a:stretch/>
        </p:blipFill>
        <p:spPr>
          <a:xfrm>
            <a:off x="533800" y="1165648"/>
            <a:ext cx="3527149" cy="987575"/>
          </a:xfrm>
          <a:prstGeom prst="rect">
            <a:avLst/>
          </a:prstGeom>
          <a:noFill/>
          <a:ln>
            <a:noFill/>
          </a:ln>
        </p:spPr>
      </p:pic>
      <p:pic>
        <p:nvPicPr>
          <p:cNvPr id="320" name="Google Shape;320;g1dc9d82accf_0_209"/>
          <p:cNvPicPr preferRelativeResize="0"/>
          <p:nvPr/>
        </p:nvPicPr>
        <p:blipFill rotWithShape="1">
          <a:blip r:embed="rId7">
            <a:alphaModFix/>
          </a:blip>
          <a:srcRect b="0" l="0" r="0" t="0"/>
          <a:stretch/>
        </p:blipFill>
        <p:spPr>
          <a:xfrm>
            <a:off x="4744627" y="1165650"/>
            <a:ext cx="3833525" cy="1039600"/>
          </a:xfrm>
          <a:prstGeom prst="rect">
            <a:avLst/>
          </a:prstGeom>
          <a:noFill/>
          <a:ln>
            <a:noFill/>
          </a:ln>
        </p:spPr>
      </p:pic>
      <p:pic>
        <p:nvPicPr>
          <p:cNvPr id="321" name="Google Shape;321;g1dc9d82accf_0_209"/>
          <p:cNvPicPr preferRelativeResize="0"/>
          <p:nvPr/>
        </p:nvPicPr>
        <p:blipFill rotWithShape="1">
          <a:blip r:embed="rId8">
            <a:alphaModFix/>
          </a:blip>
          <a:srcRect b="0" l="0" r="0" t="0"/>
          <a:stretch/>
        </p:blipFill>
        <p:spPr>
          <a:xfrm>
            <a:off x="720344" y="2499539"/>
            <a:ext cx="1828800" cy="1060700"/>
          </a:xfrm>
          <a:prstGeom prst="rect">
            <a:avLst/>
          </a:prstGeom>
          <a:noFill/>
          <a:ln>
            <a:noFill/>
          </a:ln>
        </p:spPr>
      </p:pic>
      <p:pic>
        <p:nvPicPr>
          <p:cNvPr id="322" name="Google Shape;322;g1dc9d82accf_0_209"/>
          <p:cNvPicPr preferRelativeResize="0"/>
          <p:nvPr/>
        </p:nvPicPr>
        <p:blipFill rotWithShape="1">
          <a:blip r:embed="rId9">
            <a:alphaModFix/>
          </a:blip>
          <a:srcRect b="0" l="0" r="0" t="0"/>
          <a:stretch/>
        </p:blipFill>
        <p:spPr>
          <a:xfrm>
            <a:off x="5373226" y="4139996"/>
            <a:ext cx="1828800" cy="874104"/>
          </a:xfrm>
          <a:prstGeom prst="rect">
            <a:avLst/>
          </a:prstGeom>
          <a:noFill/>
          <a:ln>
            <a:noFill/>
          </a:ln>
        </p:spPr>
      </p:pic>
      <p:grpSp>
        <p:nvGrpSpPr>
          <p:cNvPr id="323" name="Google Shape;323;g1dc9d82accf_0_209"/>
          <p:cNvGrpSpPr/>
          <p:nvPr/>
        </p:nvGrpSpPr>
        <p:grpSpPr>
          <a:xfrm>
            <a:off x="193743" y="3670395"/>
            <a:ext cx="2601632" cy="1191061"/>
            <a:chOff x="1930475" y="4122150"/>
            <a:chExt cx="2377439" cy="731520"/>
          </a:xfrm>
        </p:grpSpPr>
        <p:pic>
          <p:nvPicPr>
            <p:cNvPr id="324" name="Google Shape;324;g1dc9d82accf_0_209"/>
            <p:cNvPicPr preferRelativeResize="0"/>
            <p:nvPr/>
          </p:nvPicPr>
          <p:blipFill rotWithShape="1">
            <a:blip r:embed="rId4">
              <a:alphaModFix/>
            </a:blip>
            <a:srcRect b="0" l="0" r="0" t="0"/>
            <a:stretch/>
          </p:blipFill>
          <p:spPr>
            <a:xfrm>
              <a:off x="1930475" y="4122150"/>
              <a:ext cx="2377439" cy="731520"/>
            </a:xfrm>
            <a:prstGeom prst="rect">
              <a:avLst/>
            </a:prstGeom>
            <a:noFill/>
            <a:ln>
              <a:noFill/>
            </a:ln>
          </p:spPr>
        </p:pic>
        <p:sp>
          <p:nvSpPr>
            <p:cNvPr id="325" name="Google Shape;325;g1dc9d82accf_0_209"/>
            <p:cNvSpPr/>
            <p:nvPr/>
          </p:nvSpPr>
          <p:spPr>
            <a:xfrm>
              <a:off x="2661175" y="4249175"/>
              <a:ext cx="165900" cy="1659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26" name="Google Shape;326;g1dc9d82accf_0_209"/>
          <p:cNvGrpSpPr/>
          <p:nvPr/>
        </p:nvGrpSpPr>
        <p:grpSpPr>
          <a:xfrm>
            <a:off x="3378651" y="2536134"/>
            <a:ext cx="2985351" cy="987552"/>
            <a:chOff x="3559150" y="4122150"/>
            <a:chExt cx="2377439" cy="731520"/>
          </a:xfrm>
        </p:grpSpPr>
        <p:pic>
          <p:nvPicPr>
            <p:cNvPr id="327" name="Google Shape;327;g1dc9d82accf_0_209"/>
            <p:cNvPicPr preferRelativeResize="0"/>
            <p:nvPr/>
          </p:nvPicPr>
          <p:blipFill rotWithShape="1">
            <a:blip r:embed="rId5">
              <a:alphaModFix/>
            </a:blip>
            <a:srcRect b="0" l="0" r="0" t="0"/>
            <a:stretch/>
          </p:blipFill>
          <p:spPr>
            <a:xfrm>
              <a:off x="3559150" y="4122150"/>
              <a:ext cx="2377439" cy="731520"/>
            </a:xfrm>
            <a:prstGeom prst="rect">
              <a:avLst/>
            </a:prstGeom>
            <a:noFill/>
            <a:ln>
              <a:noFill/>
            </a:ln>
          </p:spPr>
        </p:pic>
        <p:sp>
          <p:nvSpPr>
            <p:cNvPr id="328" name="Google Shape;328;g1dc9d82accf_0_209"/>
            <p:cNvSpPr/>
            <p:nvPr/>
          </p:nvSpPr>
          <p:spPr>
            <a:xfrm>
              <a:off x="4284075" y="4275350"/>
              <a:ext cx="165900" cy="148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29" name="Google Shape;329;g1dc9d82accf_0_209"/>
          <p:cNvSpPr/>
          <p:nvPr/>
        </p:nvSpPr>
        <p:spPr>
          <a:xfrm>
            <a:off x="416500" y="1221100"/>
            <a:ext cx="1287300" cy="874200"/>
          </a:xfrm>
          <a:prstGeom prst="ellipse">
            <a:avLst/>
          </a:prstGeom>
          <a:noFill/>
          <a:ln cap="flat" cmpd="sng" w="2857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 name="Google Shape;330;g1dc9d82accf_0_209"/>
          <p:cNvSpPr/>
          <p:nvPr/>
        </p:nvSpPr>
        <p:spPr>
          <a:xfrm>
            <a:off x="4572000" y="1222338"/>
            <a:ext cx="1287300" cy="874200"/>
          </a:xfrm>
          <a:prstGeom prst="ellipse">
            <a:avLst/>
          </a:prstGeom>
          <a:noFill/>
          <a:ln cap="flat" cmpd="sng" w="2857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 name="Google Shape;331;g1dc9d82accf_0_209"/>
          <p:cNvSpPr/>
          <p:nvPr/>
        </p:nvSpPr>
        <p:spPr>
          <a:xfrm>
            <a:off x="3068825" y="2444100"/>
            <a:ext cx="1287300" cy="874200"/>
          </a:xfrm>
          <a:prstGeom prst="ellipse">
            <a:avLst/>
          </a:prstGeom>
          <a:noFill/>
          <a:ln cap="flat" cmpd="sng" w="2857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329">
                                            <p:txEl>
                                              <p:pRg end="0" st="0"/>
                                            </p:txEl>
                                          </p:spTgt>
                                        </p:tgtEl>
                                        <p:attrNameLst>
                                          <p:attrName>style.visibility</p:attrName>
                                        </p:attrNameLst>
                                      </p:cBhvr>
                                      <p:to>
                                        <p:strVal val="visible"/>
                                      </p:to>
                                    </p:set>
                                    <p:anim calcmode="lin" valueType="num">
                                      <p:cBhvr additive="base">
                                        <p:cTn dur="1000"/>
                                        <p:tgtEl>
                                          <p:spTgt spid="329">
                                            <p:txEl>
                                              <p:pRg end="0" st="0"/>
                                            </p:txEl>
                                          </p:spTgt>
                                        </p:tgtEl>
                                        <p:attrNameLst>
                                          <p:attrName>ppt_w</p:attrName>
                                        </p:attrNameLst>
                                      </p:cBhvr>
                                      <p:tavLst>
                                        <p:tav fmla="" tm="0">
                                          <p:val>
                                            <p:strVal val="0"/>
                                          </p:val>
                                        </p:tav>
                                        <p:tav fmla="" tm="100000">
                                          <p:val>
                                            <p:strVal val="#ppt_w"/>
                                          </p:val>
                                        </p:tav>
                                      </p:tavLst>
                                    </p:anim>
                                    <p:anim calcmode="lin" valueType="num">
                                      <p:cBhvr additive="base">
                                        <p:cTn dur="1000"/>
                                        <p:tgtEl>
                                          <p:spTgt spid="329">
                                            <p:txEl>
                                              <p:pRg end="0" st="0"/>
                                            </p:txEl>
                                          </p:spTgt>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330">
                                            <p:txEl>
                                              <p:pRg end="0" st="0"/>
                                            </p:txEl>
                                          </p:spTgt>
                                        </p:tgtEl>
                                        <p:attrNameLst>
                                          <p:attrName>style.visibility</p:attrName>
                                        </p:attrNameLst>
                                      </p:cBhvr>
                                      <p:to>
                                        <p:strVal val="visible"/>
                                      </p:to>
                                    </p:set>
                                    <p:anim calcmode="lin" valueType="num">
                                      <p:cBhvr additive="base">
                                        <p:cTn dur="1000"/>
                                        <p:tgtEl>
                                          <p:spTgt spid="330">
                                            <p:txEl>
                                              <p:pRg end="0" st="0"/>
                                            </p:txEl>
                                          </p:spTgt>
                                        </p:tgtEl>
                                        <p:attrNameLst>
                                          <p:attrName>ppt_w</p:attrName>
                                        </p:attrNameLst>
                                      </p:cBhvr>
                                      <p:tavLst>
                                        <p:tav fmla="" tm="0">
                                          <p:val>
                                            <p:strVal val="0"/>
                                          </p:val>
                                        </p:tav>
                                        <p:tav fmla="" tm="100000">
                                          <p:val>
                                            <p:strVal val="#ppt_w"/>
                                          </p:val>
                                        </p:tav>
                                      </p:tavLst>
                                    </p:anim>
                                    <p:anim calcmode="lin" valueType="num">
                                      <p:cBhvr additive="base">
                                        <p:cTn dur="1000"/>
                                        <p:tgtEl>
                                          <p:spTgt spid="330">
                                            <p:txEl>
                                              <p:pRg end="0" st="0"/>
                                            </p:txEl>
                                          </p:spTgt>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331">
                                            <p:txEl>
                                              <p:pRg end="0" st="0"/>
                                            </p:txEl>
                                          </p:spTgt>
                                        </p:tgtEl>
                                        <p:attrNameLst>
                                          <p:attrName>style.visibility</p:attrName>
                                        </p:attrNameLst>
                                      </p:cBhvr>
                                      <p:to>
                                        <p:strVal val="visible"/>
                                      </p:to>
                                    </p:set>
                                    <p:anim calcmode="lin" valueType="num">
                                      <p:cBhvr additive="base">
                                        <p:cTn dur="1000"/>
                                        <p:tgtEl>
                                          <p:spTgt spid="331">
                                            <p:txEl>
                                              <p:pRg end="0" st="0"/>
                                            </p:txEl>
                                          </p:spTgt>
                                        </p:tgtEl>
                                        <p:attrNameLst>
                                          <p:attrName>ppt_w</p:attrName>
                                        </p:attrNameLst>
                                      </p:cBhvr>
                                      <p:tavLst>
                                        <p:tav fmla="" tm="0">
                                          <p:val>
                                            <p:strVal val="0"/>
                                          </p:val>
                                        </p:tav>
                                        <p:tav fmla="" tm="100000">
                                          <p:val>
                                            <p:strVal val="#ppt_w"/>
                                          </p:val>
                                        </p:tav>
                                      </p:tavLst>
                                    </p:anim>
                                    <p:anim calcmode="lin" valueType="num">
                                      <p:cBhvr additive="base">
                                        <p:cTn dur="1000"/>
                                        <p:tgtEl>
                                          <p:spTgt spid="331">
                                            <p:txEl>
                                              <p:pRg end="0" st="0"/>
                                            </p:txEl>
                                          </p:spTgt>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g1dc9d82accf_0_229"/>
          <p:cNvSpPr txBox="1"/>
          <p:nvPr>
            <p:ph type="title"/>
          </p:nvPr>
        </p:nvSpPr>
        <p:spPr>
          <a:xfrm>
            <a:off x="311700" y="21005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rPr b="1" lang="en"/>
              <a:t>Computer</a:t>
            </a:r>
            <a:r>
              <a:rPr lang="en"/>
              <a:t> commands</a:t>
            </a:r>
            <a:endParaRPr/>
          </a:p>
        </p:txBody>
      </p:sp>
      <p:pic>
        <p:nvPicPr>
          <p:cNvPr id="337" name="Google Shape;337;g1dc9d82accf_0_229"/>
          <p:cNvPicPr preferRelativeResize="0"/>
          <p:nvPr/>
        </p:nvPicPr>
        <p:blipFill rotWithShape="1">
          <a:blip r:embed="rId3">
            <a:alphaModFix/>
          </a:blip>
          <a:srcRect b="0" l="0" r="0" t="0"/>
          <a:stretch/>
        </p:blipFill>
        <p:spPr>
          <a:xfrm>
            <a:off x="719508" y="2982642"/>
            <a:ext cx="4155391" cy="1276983"/>
          </a:xfrm>
          <a:prstGeom prst="rect">
            <a:avLst/>
          </a:prstGeom>
          <a:noFill/>
          <a:ln>
            <a:noFill/>
          </a:ln>
        </p:spPr>
      </p:pic>
      <p:pic>
        <p:nvPicPr>
          <p:cNvPr id="338" name="Google Shape;338;g1dc9d82accf_0_229"/>
          <p:cNvPicPr preferRelativeResize="0"/>
          <p:nvPr/>
        </p:nvPicPr>
        <p:blipFill rotWithShape="1">
          <a:blip r:embed="rId4">
            <a:alphaModFix/>
          </a:blip>
          <a:srcRect b="0" l="0" r="0" t="0"/>
          <a:stretch/>
        </p:blipFill>
        <p:spPr>
          <a:xfrm>
            <a:off x="635275" y="1305050"/>
            <a:ext cx="2324392" cy="1052339"/>
          </a:xfrm>
          <a:prstGeom prst="rect">
            <a:avLst/>
          </a:prstGeom>
          <a:noFill/>
          <a:ln>
            <a:noFill/>
          </a:ln>
        </p:spPr>
      </p:pic>
      <p:sp>
        <p:nvSpPr>
          <p:cNvPr id="339" name="Google Shape;339;g1dc9d82accf_0_229"/>
          <p:cNvSpPr txBox="1"/>
          <p:nvPr/>
        </p:nvSpPr>
        <p:spPr>
          <a:xfrm>
            <a:off x="1776879" y="2429112"/>
            <a:ext cx="5175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Proxima Nova"/>
              <a:ea typeface="Proxima Nova"/>
              <a:cs typeface="Proxima Nova"/>
              <a:sym typeface="Proxima Nova"/>
            </a:endParaRPr>
          </a:p>
        </p:txBody>
      </p:sp>
      <p:pic>
        <p:nvPicPr>
          <p:cNvPr id="340" name="Google Shape;340;g1dc9d82accf_0_229"/>
          <p:cNvPicPr preferRelativeResize="0"/>
          <p:nvPr/>
        </p:nvPicPr>
        <p:blipFill rotWithShape="1">
          <a:blip r:embed="rId5">
            <a:alphaModFix/>
          </a:blip>
          <a:srcRect b="0" l="0" r="0" t="0"/>
          <a:stretch/>
        </p:blipFill>
        <p:spPr>
          <a:xfrm>
            <a:off x="719508" y="2219273"/>
            <a:ext cx="2855064" cy="901454"/>
          </a:xfrm>
          <a:prstGeom prst="rect">
            <a:avLst/>
          </a:prstGeom>
          <a:noFill/>
          <a:ln>
            <a:noFill/>
          </a:ln>
        </p:spPr>
      </p:pic>
      <p:sp>
        <p:nvSpPr>
          <p:cNvPr id="341" name="Google Shape;341;g1dc9d82accf_0_229"/>
          <p:cNvSpPr txBox="1"/>
          <p:nvPr/>
        </p:nvSpPr>
        <p:spPr>
          <a:xfrm>
            <a:off x="1341221" y="2429089"/>
            <a:ext cx="5175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Proxima Nova"/>
                <a:ea typeface="Proxima Nova"/>
                <a:cs typeface="Proxima Nova"/>
                <a:sym typeface="Proxima Nova"/>
              </a:rPr>
              <a:t>Hi!</a:t>
            </a:r>
            <a:endParaRPr b="0" i="0" sz="1400" u="none" cap="none" strike="noStrike">
              <a:solidFill>
                <a:srgbClr val="000000"/>
              </a:solidFill>
              <a:latin typeface="Proxima Nova"/>
              <a:ea typeface="Proxima Nova"/>
              <a:cs typeface="Proxima Nova"/>
              <a:sym typeface="Proxima Nova"/>
            </a:endParaRPr>
          </a:p>
        </p:txBody>
      </p:sp>
      <p:sp>
        <p:nvSpPr>
          <p:cNvPr id="342" name="Google Shape;342;g1dc9d82accf_0_229"/>
          <p:cNvSpPr txBox="1"/>
          <p:nvPr/>
        </p:nvSpPr>
        <p:spPr>
          <a:xfrm>
            <a:off x="2386136" y="2429089"/>
            <a:ext cx="3849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Proxima Nova"/>
                <a:ea typeface="Proxima Nova"/>
                <a:cs typeface="Proxima Nova"/>
                <a:sym typeface="Proxima Nova"/>
              </a:rPr>
              <a:t>2</a:t>
            </a:r>
            <a:endParaRPr b="0" i="0" sz="1400" u="none" cap="none" strike="noStrike">
              <a:solidFill>
                <a:srgbClr val="000000"/>
              </a:solidFill>
              <a:latin typeface="Proxima Nova"/>
              <a:ea typeface="Proxima Nova"/>
              <a:cs typeface="Proxima Nova"/>
              <a:sym typeface="Proxima Nova"/>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pic>
        <p:nvPicPr>
          <p:cNvPr id="347" name="Google Shape;347;g2081c4a7cae_0_1">
            <a:hlinkClick r:id="rId3"/>
          </p:cNvPr>
          <p:cNvPicPr preferRelativeResize="0"/>
          <p:nvPr/>
        </p:nvPicPr>
        <p:blipFill rotWithShape="1">
          <a:blip r:embed="rId4">
            <a:alphaModFix/>
          </a:blip>
          <a:srcRect b="0" l="0" r="0" t="0"/>
          <a:stretch/>
        </p:blipFill>
        <p:spPr>
          <a:xfrm>
            <a:off x="152400" y="152400"/>
            <a:ext cx="8839204" cy="4195169"/>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pic>
        <p:nvPicPr>
          <p:cNvPr id="352" name="Google Shape;352;g2081c4a7cae_0_5"/>
          <p:cNvPicPr preferRelativeResize="0"/>
          <p:nvPr/>
        </p:nvPicPr>
        <p:blipFill rotWithShape="1">
          <a:blip r:embed="rId3">
            <a:alphaModFix/>
          </a:blip>
          <a:srcRect b="0" l="0" r="0" t="0"/>
          <a:stretch/>
        </p:blipFill>
        <p:spPr>
          <a:xfrm>
            <a:off x="152400" y="152400"/>
            <a:ext cx="8839204" cy="4195169"/>
          </a:xfrm>
          <a:prstGeom prst="rect">
            <a:avLst/>
          </a:prstGeom>
          <a:noFill/>
          <a:ln>
            <a:noFill/>
          </a:ln>
        </p:spPr>
      </p:pic>
      <p:sp>
        <p:nvSpPr>
          <p:cNvPr id="353" name="Google Shape;353;g2081c4a7cae_0_5"/>
          <p:cNvSpPr txBox="1"/>
          <p:nvPr/>
        </p:nvSpPr>
        <p:spPr>
          <a:xfrm>
            <a:off x="7228025" y="762625"/>
            <a:ext cx="15762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 name="Google Shape;354;g2081c4a7cae_0_5"/>
          <p:cNvSpPr/>
          <p:nvPr/>
        </p:nvSpPr>
        <p:spPr>
          <a:xfrm>
            <a:off x="3014050" y="1495300"/>
            <a:ext cx="1761600" cy="13623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Script Area</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pic>
        <p:nvPicPr>
          <p:cNvPr id="359" name="Google Shape;359;g2081c4a7cae_0_11"/>
          <p:cNvPicPr preferRelativeResize="0"/>
          <p:nvPr/>
        </p:nvPicPr>
        <p:blipFill rotWithShape="1">
          <a:blip r:embed="rId3">
            <a:alphaModFix/>
          </a:blip>
          <a:srcRect b="0" l="0" r="0" t="0"/>
          <a:stretch/>
        </p:blipFill>
        <p:spPr>
          <a:xfrm>
            <a:off x="152400" y="152400"/>
            <a:ext cx="8839204" cy="4195169"/>
          </a:xfrm>
          <a:prstGeom prst="rect">
            <a:avLst/>
          </a:prstGeom>
          <a:noFill/>
          <a:ln>
            <a:noFill/>
          </a:ln>
        </p:spPr>
      </p:pic>
      <p:sp>
        <p:nvSpPr>
          <p:cNvPr id="360" name="Google Shape;360;g2081c4a7cae_0_11"/>
          <p:cNvSpPr txBox="1"/>
          <p:nvPr/>
        </p:nvSpPr>
        <p:spPr>
          <a:xfrm>
            <a:off x="7228025" y="762625"/>
            <a:ext cx="15762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 name="Google Shape;361;g2081c4a7cae_0_11"/>
          <p:cNvSpPr/>
          <p:nvPr/>
        </p:nvSpPr>
        <p:spPr>
          <a:xfrm>
            <a:off x="5613225" y="2880975"/>
            <a:ext cx="884700" cy="4776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Sprite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pic>
        <p:nvPicPr>
          <p:cNvPr id="366" name="Google Shape;366;g2081c4a7cae_0_17"/>
          <p:cNvPicPr preferRelativeResize="0"/>
          <p:nvPr/>
        </p:nvPicPr>
        <p:blipFill rotWithShape="1">
          <a:blip r:embed="rId3">
            <a:alphaModFix/>
          </a:blip>
          <a:srcRect b="0" l="0" r="0" t="0"/>
          <a:stretch/>
        </p:blipFill>
        <p:spPr>
          <a:xfrm>
            <a:off x="152400" y="152400"/>
            <a:ext cx="8839204" cy="4195169"/>
          </a:xfrm>
          <a:prstGeom prst="rect">
            <a:avLst/>
          </a:prstGeom>
          <a:noFill/>
          <a:ln>
            <a:noFill/>
          </a:ln>
        </p:spPr>
      </p:pic>
      <p:sp>
        <p:nvSpPr>
          <p:cNvPr id="367" name="Google Shape;367;g2081c4a7cae_0_17"/>
          <p:cNvSpPr txBox="1"/>
          <p:nvPr/>
        </p:nvSpPr>
        <p:spPr>
          <a:xfrm>
            <a:off x="7228025" y="762625"/>
            <a:ext cx="15762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 name="Google Shape;368;g2081c4a7cae_0_17"/>
          <p:cNvSpPr/>
          <p:nvPr/>
        </p:nvSpPr>
        <p:spPr>
          <a:xfrm rot="-2257780">
            <a:off x="6993967" y="4156821"/>
            <a:ext cx="1407244" cy="906079"/>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Choose a Sprite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pic>
        <p:nvPicPr>
          <p:cNvPr id="373" name="Google Shape;373;g2081c4a7cae_0_23"/>
          <p:cNvPicPr preferRelativeResize="0"/>
          <p:nvPr/>
        </p:nvPicPr>
        <p:blipFill rotWithShape="1">
          <a:blip r:embed="rId3">
            <a:alphaModFix/>
          </a:blip>
          <a:srcRect b="0" l="0" r="0" t="0"/>
          <a:stretch/>
        </p:blipFill>
        <p:spPr>
          <a:xfrm>
            <a:off x="152400" y="152400"/>
            <a:ext cx="8839204" cy="4195169"/>
          </a:xfrm>
          <a:prstGeom prst="rect">
            <a:avLst/>
          </a:prstGeom>
          <a:noFill/>
          <a:ln>
            <a:noFill/>
          </a:ln>
        </p:spPr>
      </p:pic>
      <p:sp>
        <p:nvSpPr>
          <p:cNvPr id="374" name="Google Shape;374;g2081c4a7cae_0_23"/>
          <p:cNvSpPr txBox="1"/>
          <p:nvPr/>
        </p:nvSpPr>
        <p:spPr>
          <a:xfrm>
            <a:off x="7228025" y="762625"/>
            <a:ext cx="15762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5" name="Google Shape;375;g2081c4a7cae_0_23"/>
          <p:cNvSpPr/>
          <p:nvPr/>
        </p:nvSpPr>
        <p:spPr>
          <a:xfrm rot="-2257780">
            <a:off x="6341492" y="1408096"/>
            <a:ext cx="1407244" cy="906079"/>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Stage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pic>
        <p:nvPicPr>
          <p:cNvPr id="380" name="Google Shape;380;g2081c4a7cae_0_29"/>
          <p:cNvPicPr preferRelativeResize="0"/>
          <p:nvPr/>
        </p:nvPicPr>
        <p:blipFill rotWithShape="1">
          <a:blip r:embed="rId3">
            <a:alphaModFix/>
          </a:blip>
          <a:srcRect b="0" l="0" r="0" t="0"/>
          <a:stretch/>
        </p:blipFill>
        <p:spPr>
          <a:xfrm>
            <a:off x="152400" y="152400"/>
            <a:ext cx="8839204" cy="4195169"/>
          </a:xfrm>
          <a:prstGeom prst="rect">
            <a:avLst/>
          </a:prstGeom>
          <a:noFill/>
          <a:ln>
            <a:noFill/>
          </a:ln>
        </p:spPr>
      </p:pic>
      <p:sp>
        <p:nvSpPr>
          <p:cNvPr id="381" name="Google Shape;381;g2081c4a7cae_0_29"/>
          <p:cNvSpPr txBox="1"/>
          <p:nvPr/>
        </p:nvSpPr>
        <p:spPr>
          <a:xfrm>
            <a:off x="7228025" y="762625"/>
            <a:ext cx="15762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 name="Google Shape;382;g2081c4a7cae_0_29"/>
          <p:cNvSpPr/>
          <p:nvPr/>
        </p:nvSpPr>
        <p:spPr>
          <a:xfrm rot="-2257780">
            <a:off x="7453917" y="4250021"/>
            <a:ext cx="1407244" cy="906079"/>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Choose a backdrop</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pic>
        <p:nvPicPr>
          <p:cNvPr id="387" name="Google Shape;387;g2081c4a7cae_0_35"/>
          <p:cNvPicPr preferRelativeResize="0"/>
          <p:nvPr/>
        </p:nvPicPr>
        <p:blipFill rotWithShape="1">
          <a:blip r:embed="rId3">
            <a:alphaModFix/>
          </a:blip>
          <a:srcRect b="0" l="0" r="0" t="0"/>
          <a:stretch/>
        </p:blipFill>
        <p:spPr>
          <a:xfrm>
            <a:off x="152400" y="152400"/>
            <a:ext cx="8839204" cy="4195169"/>
          </a:xfrm>
          <a:prstGeom prst="rect">
            <a:avLst/>
          </a:prstGeom>
          <a:noFill/>
          <a:ln>
            <a:noFill/>
          </a:ln>
        </p:spPr>
      </p:pic>
      <p:sp>
        <p:nvSpPr>
          <p:cNvPr id="388" name="Google Shape;388;g2081c4a7cae_0_35"/>
          <p:cNvSpPr txBox="1"/>
          <p:nvPr/>
        </p:nvSpPr>
        <p:spPr>
          <a:xfrm>
            <a:off x="7228025" y="762625"/>
            <a:ext cx="15762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 name="Google Shape;389;g2081c4a7cae_0_35"/>
          <p:cNvSpPr/>
          <p:nvPr/>
        </p:nvSpPr>
        <p:spPr>
          <a:xfrm>
            <a:off x="152400" y="288025"/>
            <a:ext cx="1796400" cy="474600"/>
          </a:xfrm>
          <a:prstGeom prst="rect">
            <a:avLst/>
          </a:prstGeom>
          <a:noFill/>
          <a:ln cap="flat" cmpd="sng" w="1143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0" name="Google Shape;390;g2081c4a7cae_0_35"/>
          <p:cNvSpPr/>
          <p:nvPr/>
        </p:nvSpPr>
        <p:spPr>
          <a:xfrm>
            <a:off x="2101450" y="180625"/>
            <a:ext cx="2050500" cy="982200"/>
          </a:xfrm>
          <a:prstGeom prst="lef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Code, Costumes, and Sounds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g11ada4b8e4d_0_4"/>
          <p:cNvSpPr txBox="1"/>
          <p:nvPr>
            <p:ph type="title"/>
          </p:nvPr>
        </p:nvSpPr>
        <p:spPr>
          <a:xfrm>
            <a:off x="311700" y="21005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rPr lang="en"/>
              <a:t>Lesson Objectives:  I can…</a:t>
            </a:r>
            <a:endParaRPr/>
          </a:p>
        </p:txBody>
      </p:sp>
      <p:sp>
        <p:nvSpPr>
          <p:cNvPr id="85" name="Google Shape;85;g11ada4b8e4d_0_4"/>
          <p:cNvSpPr txBox="1"/>
          <p:nvPr>
            <p:ph idx="1" type="body"/>
          </p:nvPr>
        </p:nvSpPr>
        <p:spPr>
          <a:xfrm>
            <a:off x="259275" y="1455300"/>
            <a:ext cx="8520600" cy="22329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1000"/>
              </a:spcBef>
              <a:spcAft>
                <a:spcPts val="0"/>
              </a:spcAft>
              <a:buSzPts val="1800"/>
              <a:buChar char="❏"/>
            </a:pPr>
            <a:r>
              <a:rPr lang="en">
                <a:extLst>
                  <a:ext uri="http://customooxmlschemas.google.com/">
                    <go:slidesCustomData xmlns:go="http://customooxmlschemas.google.com/" textRoundtripDataId="0"/>
                  </a:ext>
                </a:extLst>
              </a:rPr>
              <a:t>Describe characteristics of Computer Science (CS)</a:t>
            </a:r>
            <a:endParaRPr>
              <a:extLst>
                <a:ext uri="http://customooxmlschemas.google.com/">
                  <go:slidesCustomData xmlns:go="http://customooxmlschemas.google.com/" textRoundtripDataId="1"/>
                </a:ext>
              </a:extLst>
            </a:endParaRPr>
          </a:p>
          <a:p>
            <a:pPr indent="-342900" lvl="0" marL="457200" rtl="0" algn="l">
              <a:lnSpc>
                <a:spcPct val="115000"/>
              </a:lnSpc>
              <a:spcBef>
                <a:spcPts val="1000"/>
              </a:spcBef>
              <a:spcAft>
                <a:spcPts val="0"/>
              </a:spcAft>
              <a:buSzPts val="1800"/>
              <a:buChar char="❏"/>
            </a:pPr>
            <a:r>
              <a:rPr lang="en">
                <a:extLst>
                  <a:ext uri="http://customooxmlschemas.google.com/">
                    <go:slidesCustomData xmlns:go="http://customooxmlschemas.google.com/" textRoundtripDataId="2"/>
                  </a:ext>
                </a:extLst>
              </a:rPr>
              <a:t>Define the computational thinking skills of patterns and sequencing</a:t>
            </a:r>
            <a:endParaRPr>
              <a:highlight>
                <a:srgbClr val="FFFF00"/>
              </a:highlight>
              <a:extLst>
                <a:ext uri="http://customooxmlschemas.google.com/">
                  <go:slidesCustomData xmlns:go="http://customooxmlschemas.google.com/" textRoundtripDataId="3"/>
                </a:ext>
              </a:extLst>
            </a:endParaRPr>
          </a:p>
          <a:p>
            <a:pPr indent="-342900" lvl="0" marL="457200" rtl="0" algn="l">
              <a:lnSpc>
                <a:spcPct val="115000"/>
              </a:lnSpc>
              <a:spcBef>
                <a:spcPts val="1000"/>
              </a:spcBef>
              <a:spcAft>
                <a:spcPts val="0"/>
              </a:spcAft>
              <a:buSzPts val="1800"/>
              <a:buChar char="❏"/>
            </a:pPr>
            <a:r>
              <a:rPr lang="en">
                <a:extLst>
                  <a:ext uri="http://customooxmlschemas.google.com/">
                    <go:slidesCustomData xmlns:go="http://customooxmlschemas.google.com/" textRoundtripDataId="4"/>
                  </a:ext>
                </a:extLst>
              </a:rPr>
              <a:t>Describe a pattern I follow in my own life </a:t>
            </a:r>
            <a:endParaRPr>
              <a:extLst>
                <a:ext uri="http://customooxmlschemas.google.com/">
                  <go:slidesCustomData xmlns:go="http://customooxmlschemas.google.com/" textRoundtripDataId="5"/>
                </a:ext>
              </a:extLst>
            </a:endParaRPr>
          </a:p>
          <a:p>
            <a:pPr indent="-342900" lvl="0" marL="457200" rtl="0" algn="l">
              <a:lnSpc>
                <a:spcPct val="115000"/>
              </a:lnSpc>
              <a:spcBef>
                <a:spcPts val="1000"/>
              </a:spcBef>
              <a:spcAft>
                <a:spcPts val="0"/>
              </a:spcAft>
              <a:buSzPts val="1800"/>
              <a:buChar char="❏"/>
            </a:pPr>
            <a:r>
              <a:rPr lang="en">
                <a:extLst>
                  <a:ext uri="http://customooxmlschemas.google.com/">
                    <go:slidesCustomData xmlns:go="http://customooxmlschemas.google.com/" textRoundtripDataId="6"/>
                  </a:ext>
                </a:extLst>
              </a:rPr>
              <a:t>Change my sprite and backdrop in Scratch</a:t>
            </a:r>
            <a:endParaRPr>
              <a:extLst>
                <a:ext uri="http://customooxmlschemas.google.com/">
                  <go:slidesCustomData xmlns:go="http://customooxmlschemas.google.com/" textRoundtripDataId="7"/>
                </a:ext>
              </a:extLst>
            </a:endParaRPr>
          </a:p>
          <a:p>
            <a:pPr indent="-342900" lvl="0" marL="457200" rtl="0" algn="l">
              <a:lnSpc>
                <a:spcPct val="115000"/>
              </a:lnSpc>
              <a:spcBef>
                <a:spcPts val="1000"/>
              </a:spcBef>
              <a:spcAft>
                <a:spcPts val="0"/>
              </a:spcAft>
              <a:buSzPts val="1800"/>
              <a:buChar char="❏"/>
            </a:pPr>
            <a:r>
              <a:rPr lang="en">
                <a:extLst>
                  <a:ext uri="http://customooxmlschemas.google.com/">
                    <go:slidesCustomData xmlns:go="http://customooxmlschemas.google.com/" textRoundtripDataId="8"/>
                  </a:ext>
                </a:extLst>
              </a:rPr>
              <a:t>Identify and understand the purpose of the start, speak/say, and switch costume blocks in Scratch</a:t>
            </a:r>
            <a:endParaRPr>
              <a:extLst>
                <a:ext uri="http://customooxmlschemas.google.com/">
                  <go:slidesCustomData xmlns:go="http://customooxmlschemas.google.com/" textRoundtripDataId="9"/>
                </a:ext>
              </a:extLst>
            </a:endParaRPr>
          </a:p>
          <a:p>
            <a:pPr indent="-342900" lvl="0" marL="457200" rtl="0" algn="l">
              <a:lnSpc>
                <a:spcPct val="115000"/>
              </a:lnSpc>
              <a:spcBef>
                <a:spcPts val="1000"/>
              </a:spcBef>
              <a:spcAft>
                <a:spcPts val="0"/>
              </a:spcAft>
              <a:buSzPts val="1800"/>
              <a:buChar char="❏"/>
            </a:pPr>
            <a:r>
              <a:rPr lang="en">
                <a:extLst>
                  <a:ext uri="http://customooxmlschemas.google.com/">
                    <go:slidesCustomData xmlns:go="http://customooxmlschemas.google.com/" textRoundtripDataId="10"/>
                  </a:ext>
                </a:extLst>
              </a:rPr>
              <a:t>Believe anyone can be a computer scientist! </a:t>
            </a:r>
            <a:endParaRPr>
              <a:extLst>
                <a:ext uri="http://customooxmlschemas.google.com/">
                  <go:slidesCustomData xmlns:go="http://customooxmlschemas.google.com/" textRoundtripDataId="11"/>
                </a:ext>
              </a:extLst>
            </a:endParaRPr>
          </a:p>
          <a:p>
            <a:pPr indent="0" lvl="0" marL="457200" rtl="0" algn="l">
              <a:lnSpc>
                <a:spcPct val="115000"/>
              </a:lnSpc>
              <a:spcBef>
                <a:spcPts val="1000"/>
              </a:spcBef>
              <a:spcAft>
                <a:spcPts val="0"/>
              </a:spcAft>
              <a:buSzPts val="1800"/>
              <a:buNone/>
            </a:pPr>
            <a:r>
              <a:t/>
            </a:r>
            <a:endParaRPr/>
          </a:p>
          <a:p>
            <a:pPr indent="0" lvl="0" marL="0" rtl="0" algn="l">
              <a:lnSpc>
                <a:spcPct val="115000"/>
              </a:lnSpc>
              <a:spcBef>
                <a:spcPts val="1000"/>
              </a:spcBef>
              <a:spcAft>
                <a:spcPts val="1200"/>
              </a:spcAft>
              <a:buSzPts val="1800"/>
              <a:buNone/>
            </a:pPr>
            <a:r>
              <a:t/>
            </a:r>
            <a:endParaRPr/>
          </a:p>
        </p:txBody>
      </p:sp>
      <p:pic>
        <p:nvPicPr>
          <p:cNvPr id="86" name="Google Shape;86;g11ada4b8e4d_0_4"/>
          <p:cNvPicPr preferRelativeResize="0"/>
          <p:nvPr/>
        </p:nvPicPr>
        <p:blipFill rotWithShape="1">
          <a:blip r:embed="rId3">
            <a:alphaModFix/>
          </a:blip>
          <a:srcRect b="0" l="0" r="0" t="0"/>
          <a:stretch/>
        </p:blipFill>
        <p:spPr>
          <a:xfrm>
            <a:off x="5188425" y="97675"/>
            <a:ext cx="2986650" cy="131265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pic>
        <p:nvPicPr>
          <p:cNvPr id="395" name="Google Shape;395;g2081c4a7cae_0_42"/>
          <p:cNvPicPr preferRelativeResize="0"/>
          <p:nvPr/>
        </p:nvPicPr>
        <p:blipFill rotWithShape="1">
          <a:blip r:embed="rId3">
            <a:alphaModFix/>
          </a:blip>
          <a:srcRect b="0" l="0" r="0" t="0"/>
          <a:stretch/>
        </p:blipFill>
        <p:spPr>
          <a:xfrm>
            <a:off x="152400" y="152400"/>
            <a:ext cx="8839204" cy="4195169"/>
          </a:xfrm>
          <a:prstGeom prst="rect">
            <a:avLst/>
          </a:prstGeom>
          <a:noFill/>
          <a:ln>
            <a:noFill/>
          </a:ln>
        </p:spPr>
      </p:pic>
      <p:sp>
        <p:nvSpPr>
          <p:cNvPr id="396" name="Google Shape;396;g2081c4a7cae_0_42"/>
          <p:cNvSpPr txBox="1"/>
          <p:nvPr/>
        </p:nvSpPr>
        <p:spPr>
          <a:xfrm>
            <a:off x="7228025" y="762625"/>
            <a:ext cx="15762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7" name="Google Shape;397;g2081c4a7cae_0_42"/>
          <p:cNvSpPr/>
          <p:nvPr/>
        </p:nvSpPr>
        <p:spPr>
          <a:xfrm>
            <a:off x="-50850" y="398250"/>
            <a:ext cx="737100" cy="2381100"/>
          </a:xfrm>
          <a:prstGeom prst="rect">
            <a:avLst/>
          </a:prstGeom>
          <a:noFill/>
          <a:ln cap="flat" cmpd="sng" w="1143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 name="Google Shape;398;g2081c4a7cae_0_42"/>
          <p:cNvSpPr/>
          <p:nvPr/>
        </p:nvSpPr>
        <p:spPr>
          <a:xfrm>
            <a:off x="483000" y="1390400"/>
            <a:ext cx="2050500" cy="982200"/>
          </a:xfrm>
          <a:prstGeom prst="lef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Block categories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pic>
        <p:nvPicPr>
          <p:cNvPr id="403" name="Google Shape;403;g2081c4a7cae_0_49"/>
          <p:cNvPicPr preferRelativeResize="0"/>
          <p:nvPr/>
        </p:nvPicPr>
        <p:blipFill rotWithShape="1">
          <a:blip r:embed="rId3">
            <a:alphaModFix/>
          </a:blip>
          <a:srcRect b="0" l="0" r="0" t="0"/>
          <a:stretch/>
        </p:blipFill>
        <p:spPr>
          <a:xfrm>
            <a:off x="152400" y="152400"/>
            <a:ext cx="8839204" cy="4195169"/>
          </a:xfrm>
          <a:prstGeom prst="rect">
            <a:avLst/>
          </a:prstGeom>
          <a:noFill/>
          <a:ln>
            <a:noFill/>
          </a:ln>
        </p:spPr>
      </p:pic>
      <p:sp>
        <p:nvSpPr>
          <p:cNvPr id="404" name="Google Shape;404;g2081c4a7cae_0_49"/>
          <p:cNvSpPr txBox="1"/>
          <p:nvPr/>
        </p:nvSpPr>
        <p:spPr>
          <a:xfrm>
            <a:off x="7228025" y="762625"/>
            <a:ext cx="15762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 name="Google Shape;405;g2081c4a7cae_0_49"/>
          <p:cNvSpPr/>
          <p:nvPr/>
        </p:nvSpPr>
        <p:spPr>
          <a:xfrm>
            <a:off x="322000" y="694850"/>
            <a:ext cx="1356000" cy="3330300"/>
          </a:xfrm>
          <a:prstGeom prst="rect">
            <a:avLst/>
          </a:prstGeom>
          <a:noFill/>
          <a:ln cap="flat" cmpd="sng" w="1143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6" name="Google Shape;406;g2081c4a7cae_0_49"/>
          <p:cNvSpPr/>
          <p:nvPr/>
        </p:nvSpPr>
        <p:spPr>
          <a:xfrm>
            <a:off x="1762525" y="1441250"/>
            <a:ext cx="2050500" cy="982200"/>
          </a:xfrm>
          <a:prstGeom prst="lef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Code Blocks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sp>
        <p:nvSpPr>
          <p:cNvPr id="411" name="Google Shape;411;g2081c4a7cae_0_56"/>
          <p:cNvSpPr txBox="1"/>
          <p:nvPr>
            <p:ph type="title"/>
          </p:nvPr>
        </p:nvSpPr>
        <p:spPr>
          <a:xfrm>
            <a:off x="311700" y="1348800"/>
            <a:ext cx="8114400" cy="2445900"/>
          </a:xfrm>
          <a:prstGeom prst="rect">
            <a:avLst/>
          </a:prstGeom>
          <a:noFill/>
          <a:ln>
            <a:noFill/>
          </a:ln>
        </p:spPr>
        <p:txBody>
          <a:bodyPr anchorCtr="0" anchor="ctr" bIns="91425" lIns="91425" spcFirstLastPara="1" rIns="91425" wrap="square" tIns="91425">
            <a:normAutofit/>
          </a:bodyPr>
          <a:lstStyle/>
          <a:p>
            <a:pPr indent="0" lvl="0" marL="0" rtl="0" algn="l">
              <a:lnSpc>
                <a:spcPct val="100000"/>
              </a:lnSpc>
              <a:spcBef>
                <a:spcPts val="0"/>
              </a:spcBef>
              <a:spcAft>
                <a:spcPts val="0"/>
              </a:spcAft>
              <a:buSzPts val="6800"/>
              <a:buNone/>
            </a:pPr>
            <a:r>
              <a:rPr lang="en">
                <a:latin typeface="Bebas Neue"/>
                <a:ea typeface="Bebas Neue"/>
                <a:cs typeface="Bebas Neue"/>
                <a:sym typeface="Bebas Neue"/>
              </a:rPr>
              <a:t>Changing sprites &amp; Backdrops</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pic>
        <p:nvPicPr>
          <p:cNvPr id="416" name="Google Shape;416;g2081c4a7cae_0_60"/>
          <p:cNvPicPr preferRelativeResize="0"/>
          <p:nvPr/>
        </p:nvPicPr>
        <p:blipFill rotWithShape="1">
          <a:blip r:embed="rId3">
            <a:alphaModFix/>
          </a:blip>
          <a:srcRect b="0" l="0" r="0" t="0"/>
          <a:stretch/>
        </p:blipFill>
        <p:spPr>
          <a:xfrm>
            <a:off x="152400" y="152400"/>
            <a:ext cx="8839204" cy="4195169"/>
          </a:xfrm>
          <a:prstGeom prst="rect">
            <a:avLst/>
          </a:prstGeom>
          <a:noFill/>
          <a:ln>
            <a:noFill/>
          </a:ln>
        </p:spPr>
      </p:pic>
      <p:sp>
        <p:nvSpPr>
          <p:cNvPr id="417" name="Google Shape;417;g2081c4a7cae_0_60"/>
          <p:cNvSpPr txBox="1"/>
          <p:nvPr/>
        </p:nvSpPr>
        <p:spPr>
          <a:xfrm>
            <a:off x="7228025" y="762625"/>
            <a:ext cx="15762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 name="Google Shape;418;g2081c4a7cae_0_60"/>
          <p:cNvSpPr/>
          <p:nvPr/>
        </p:nvSpPr>
        <p:spPr>
          <a:xfrm>
            <a:off x="5613225" y="2880975"/>
            <a:ext cx="884700" cy="4776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Sprite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pic>
        <p:nvPicPr>
          <p:cNvPr id="423" name="Google Shape;423;g2081c4a7cae_0_66"/>
          <p:cNvPicPr preferRelativeResize="0"/>
          <p:nvPr/>
        </p:nvPicPr>
        <p:blipFill rotWithShape="1">
          <a:blip r:embed="rId3">
            <a:alphaModFix/>
          </a:blip>
          <a:srcRect b="0" l="0" r="0" t="0"/>
          <a:stretch/>
        </p:blipFill>
        <p:spPr>
          <a:xfrm>
            <a:off x="152400" y="152400"/>
            <a:ext cx="8839204" cy="4195169"/>
          </a:xfrm>
          <a:prstGeom prst="rect">
            <a:avLst/>
          </a:prstGeom>
          <a:noFill/>
          <a:ln>
            <a:noFill/>
          </a:ln>
        </p:spPr>
      </p:pic>
      <p:sp>
        <p:nvSpPr>
          <p:cNvPr id="424" name="Google Shape;424;g2081c4a7cae_0_66"/>
          <p:cNvSpPr txBox="1"/>
          <p:nvPr/>
        </p:nvSpPr>
        <p:spPr>
          <a:xfrm>
            <a:off x="7228025" y="762625"/>
            <a:ext cx="15762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 name="Google Shape;425;g2081c4a7cae_0_66"/>
          <p:cNvSpPr/>
          <p:nvPr/>
        </p:nvSpPr>
        <p:spPr>
          <a:xfrm>
            <a:off x="7162475" y="3946850"/>
            <a:ext cx="884700" cy="477600"/>
          </a:xfrm>
          <a:prstGeom prst="rightArrow">
            <a:avLst>
              <a:gd fmla="val 50000" name="adj1"/>
              <a:gd fmla="val 50000" name="adj2"/>
            </a:avLst>
          </a:prstGeom>
          <a:solidFill>
            <a:schemeClr val="accent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sp>
        <p:nvSpPr>
          <p:cNvPr id="430" name="Google Shape;430;g2081c4a7cae_0_72"/>
          <p:cNvSpPr txBox="1"/>
          <p:nvPr/>
        </p:nvSpPr>
        <p:spPr>
          <a:xfrm>
            <a:off x="7228025" y="762625"/>
            <a:ext cx="15762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31" name="Google Shape;431;g2081c4a7cae_0_72"/>
          <p:cNvPicPr preferRelativeResize="0"/>
          <p:nvPr/>
        </p:nvPicPr>
        <p:blipFill rotWithShape="1">
          <a:blip r:embed="rId3">
            <a:alphaModFix/>
          </a:blip>
          <a:srcRect b="0" l="0" r="0" t="0"/>
          <a:stretch/>
        </p:blipFill>
        <p:spPr>
          <a:xfrm>
            <a:off x="0" y="348500"/>
            <a:ext cx="9027074" cy="42133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sp>
        <p:nvSpPr>
          <p:cNvPr id="436" name="Google Shape;436;g2081c4a7cae_0_77"/>
          <p:cNvSpPr txBox="1"/>
          <p:nvPr/>
        </p:nvSpPr>
        <p:spPr>
          <a:xfrm>
            <a:off x="7228025" y="762625"/>
            <a:ext cx="15762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37" name="Google Shape;437;g2081c4a7cae_0_77"/>
          <p:cNvPicPr preferRelativeResize="0"/>
          <p:nvPr/>
        </p:nvPicPr>
        <p:blipFill rotWithShape="1">
          <a:blip r:embed="rId3">
            <a:alphaModFix/>
          </a:blip>
          <a:srcRect b="0" l="0" r="0" t="0"/>
          <a:stretch/>
        </p:blipFill>
        <p:spPr>
          <a:xfrm>
            <a:off x="0" y="348500"/>
            <a:ext cx="9027074" cy="4213300"/>
          </a:xfrm>
          <a:prstGeom prst="rect">
            <a:avLst/>
          </a:prstGeom>
          <a:noFill/>
          <a:ln>
            <a:noFill/>
          </a:ln>
        </p:spPr>
      </p:pic>
      <p:sp>
        <p:nvSpPr>
          <p:cNvPr id="438" name="Google Shape;438;g2081c4a7cae_0_77"/>
          <p:cNvSpPr/>
          <p:nvPr/>
        </p:nvSpPr>
        <p:spPr>
          <a:xfrm rot="-9740100">
            <a:off x="1019629" y="1441135"/>
            <a:ext cx="2901620" cy="1607971"/>
          </a:xfrm>
          <a:prstGeom prst="rightArrow">
            <a:avLst>
              <a:gd fmla="val 50000" name="adj1"/>
              <a:gd fmla="val 50000" name="adj2"/>
            </a:avLst>
          </a:prstGeom>
          <a:solidFill>
            <a:schemeClr val="accent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sp>
        <p:nvSpPr>
          <p:cNvPr id="443" name="Google Shape;443;g2081c4a7cae_0_83"/>
          <p:cNvSpPr txBox="1"/>
          <p:nvPr/>
        </p:nvSpPr>
        <p:spPr>
          <a:xfrm>
            <a:off x="7228025" y="762625"/>
            <a:ext cx="15762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44" name="Google Shape;444;g2081c4a7cae_0_83"/>
          <p:cNvPicPr preferRelativeResize="0"/>
          <p:nvPr/>
        </p:nvPicPr>
        <p:blipFill rotWithShape="1">
          <a:blip r:embed="rId3">
            <a:alphaModFix/>
          </a:blip>
          <a:srcRect b="0" l="0" r="0" t="0"/>
          <a:stretch/>
        </p:blipFill>
        <p:spPr>
          <a:xfrm>
            <a:off x="132638" y="597150"/>
            <a:ext cx="8878726" cy="3949200"/>
          </a:xfrm>
          <a:prstGeom prst="rect">
            <a:avLst/>
          </a:prstGeom>
          <a:noFill/>
          <a:ln>
            <a:noFill/>
          </a:ln>
        </p:spPr>
      </p:pic>
      <p:sp>
        <p:nvSpPr>
          <p:cNvPr id="445" name="Google Shape;445;g2081c4a7cae_0_83"/>
          <p:cNvSpPr/>
          <p:nvPr/>
        </p:nvSpPr>
        <p:spPr>
          <a:xfrm>
            <a:off x="6717750" y="3384350"/>
            <a:ext cx="384300" cy="400200"/>
          </a:xfrm>
          <a:prstGeom prst="ellipse">
            <a:avLst/>
          </a:prstGeom>
          <a:noFill/>
          <a:ln cap="flat" cmpd="sng" w="1524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sp>
        <p:nvSpPr>
          <p:cNvPr id="450" name="Google Shape;450;g2081c4a7cae_0_89"/>
          <p:cNvSpPr txBox="1"/>
          <p:nvPr/>
        </p:nvSpPr>
        <p:spPr>
          <a:xfrm>
            <a:off x="7228025" y="762625"/>
            <a:ext cx="15762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51" name="Google Shape;451;g2081c4a7cae_0_89"/>
          <p:cNvPicPr preferRelativeResize="0"/>
          <p:nvPr/>
        </p:nvPicPr>
        <p:blipFill rotWithShape="1">
          <a:blip r:embed="rId3">
            <a:alphaModFix/>
          </a:blip>
          <a:srcRect b="0" l="0" r="0" t="0"/>
          <a:stretch/>
        </p:blipFill>
        <p:spPr>
          <a:xfrm>
            <a:off x="0" y="560725"/>
            <a:ext cx="9080551" cy="405797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5" name="Shape 455"/>
        <p:cNvGrpSpPr/>
        <p:nvPr/>
      </p:nvGrpSpPr>
      <p:grpSpPr>
        <a:xfrm>
          <a:off x="0" y="0"/>
          <a:ext cx="0" cy="0"/>
          <a:chOff x="0" y="0"/>
          <a:chExt cx="0" cy="0"/>
        </a:xfrm>
      </p:grpSpPr>
      <p:sp>
        <p:nvSpPr>
          <p:cNvPr id="456" name="Google Shape;456;g2081c4a7cae_0_94"/>
          <p:cNvSpPr txBox="1"/>
          <p:nvPr/>
        </p:nvSpPr>
        <p:spPr>
          <a:xfrm>
            <a:off x="7228025" y="762625"/>
            <a:ext cx="15762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57" name="Google Shape;457;g2081c4a7cae_0_94"/>
          <p:cNvPicPr preferRelativeResize="0"/>
          <p:nvPr/>
        </p:nvPicPr>
        <p:blipFill rotWithShape="1">
          <a:blip r:embed="rId3">
            <a:alphaModFix/>
          </a:blip>
          <a:srcRect b="0" l="0" r="0" t="0"/>
          <a:stretch/>
        </p:blipFill>
        <p:spPr>
          <a:xfrm>
            <a:off x="0" y="560725"/>
            <a:ext cx="9080551" cy="4057975"/>
          </a:xfrm>
          <a:prstGeom prst="rect">
            <a:avLst/>
          </a:prstGeom>
          <a:noFill/>
          <a:ln>
            <a:noFill/>
          </a:ln>
        </p:spPr>
      </p:pic>
      <p:sp>
        <p:nvSpPr>
          <p:cNvPr id="458" name="Google Shape;458;g2081c4a7cae_0_94"/>
          <p:cNvSpPr/>
          <p:nvPr/>
        </p:nvSpPr>
        <p:spPr>
          <a:xfrm rot="2533512">
            <a:off x="7457922" y="3838145"/>
            <a:ext cx="1454810" cy="358925"/>
          </a:xfrm>
          <a:prstGeom prst="rightArrow">
            <a:avLst>
              <a:gd fmla="val 50000" name="adj1"/>
              <a:gd fmla="val 50000" name="adj2"/>
            </a:avLst>
          </a:prstGeom>
          <a:solidFill>
            <a:schemeClr val="accent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59" name="Google Shape;459;g2081c4a7cae_0_94"/>
          <p:cNvPicPr preferRelativeResize="0"/>
          <p:nvPr/>
        </p:nvPicPr>
        <p:blipFill rotWithShape="1">
          <a:blip r:embed="rId4">
            <a:alphaModFix/>
          </a:blip>
          <a:srcRect b="0" l="0" r="0" t="0"/>
          <a:stretch/>
        </p:blipFill>
        <p:spPr>
          <a:xfrm>
            <a:off x="5556175" y="1664475"/>
            <a:ext cx="2277050" cy="2313775"/>
          </a:xfrm>
          <a:prstGeom prst="rect">
            <a:avLst/>
          </a:prstGeom>
          <a:noFill/>
          <a:ln cap="flat" cmpd="sng" w="76200">
            <a:solidFill>
              <a:srgbClr val="000000"/>
            </a:solidFill>
            <a:prstDash val="solid"/>
            <a:round/>
            <a:headEnd len="sm" w="sm" type="none"/>
            <a:tailEnd len="sm" w="sm" type="none"/>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g11ada4b8e4d_0_10"/>
          <p:cNvSpPr txBox="1"/>
          <p:nvPr>
            <p:ph type="title"/>
          </p:nvPr>
        </p:nvSpPr>
        <p:spPr>
          <a:xfrm>
            <a:off x="311700" y="21005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rPr lang="en"/>
              <a:t>Vocabulary</a:t>
            </a:r>
            <a:endParaRPr/>
          </a:p>
        </p:txBody>
      </p:sp>
      <p:sp>
        <p:nvSpPr>
          <p:cNvPr id="92" name="Google Shape;92;g11ada4b8e4d_0_10"/>
          <p:cNvSpPr txBox="1"/>
          <p:nvPr>
            <p:ph idx="1" type="body"/>
          </p:nvPr>
        </p:nvSpPr>
        <p:spPr>
          <a:xfrm>
            <a:off x="311700" y="1152475"/>
            <a:ext cx="8520600" cy="22329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1000"/>
              </a:spcBef>
              <a:spcAft>
                <a:spcPts val="0"/>
              </a:spcAft>
              <a:buSzPts val="1800"/>
              <a:buChar char="★"/>
            </a:pPr>
            <a:r>
              <a:rPr lang="en"/>
              <a:t>Computer Science</a:t>
            </a:r>
            <a:endParaRPr/>
          </a:p>
          <a:p>
            <a:pPr indent="-342900" lvl="0" marL="457200" rtl="0" algn="l">
              <a:lnSpc>
                <a:spcPct val="115000"/>
              </a:lnSpc>
              <a:spcBef>
                <a:spcPts val="1000"/>
              </a:spcBef>
              <a:spcAft>
                <a:spcPts val="0"/>
              </a:spcAft>
              <a:buSzPts val="1800"/>
              <a:buChar char="★"/>
            </a:pPr>
            <a:r>
              <a:rPr lang="en"/>
              <a:t>Coding</a:t>
            </a:r>
            <a:endParaRPr/>
          </a:p>
          <a:p>
            <a:pPr indent="-342900" lvl="0" marL="457200" rtl="0" algn="l">
              <a:lnSpc>
                <a:spcPct val="115000"/>
              </a:lnSpc>
              <a:spcBef>
                <a:spcPts val="1000"/>
              </a:spcBef>
              <a:spcAft>
                <a:spcPts val="0"/>
              </a:spcAft>
              <a:buSzPts val="1800"/>
              <a:buChar char="★"/>
            </a:pPr>
            <a:r>
              <a:rPr lang="en"/>
              <a:t>Computer Scientists</a:t>
            </a:r>
            <a:endParaRPr/>
          </a:p>
          <a:p>
            <a:pPr indent="-342900" lvl="0" marL="457200" rtl="0" algn="l">
              <a:lnSpc>
                <a:spcPct val="115000"/>
              </a:lnSpc>
              <a:spcBef>
                <a:spcPts val="1000"/>
              </a:spcBef>
              <a:spcAft>
                <a:spcPts val="0"/>
              </a:spcAft>
              <a:buSzPts val="1800"/>
              <a:buChar char="★"/>
            </a:pPr>
            <a:r>
              <a:rPr lang="en"/>
              <a:t>Patterns </a:t>
            </a:r>
            <a:endParaRPr/>
          </a:p>
          <a:p>
            <a:pPr indent="-342900" lvl="0" marL="457200" rtl="0" algn="l">
              <a:lnSpc>
                <a:spcPct val="115000"/>
              </a:lnSpc>
              <a:spcBef>
                <a:spcPts val="1000"/>
              </a:spcBef>
              <a:spcAft>
                <a:spcPts val="0"/>
              </a:spcAft>
              <a:buSzPts val="1800"/>
              <a:buChar char="★"/>
            </a:pPr>
            <a:r>
              <a:rPr lang="en"/>
              <a:t>Sequencing </a:t>
            </a:r>
            <a:endParaRPr/>
          </a:p>
        </p:txBody>
      </p:sp>
      <p:pic>
        <p:nvPicPr>
          <p:cNvPr id="93" name="Google Shape;93;g11ada4b8e4d_0_10"/>
          <p:cNvPicPr preferRelativeResize="0"/>
          <p:nvPr/>
        </p:nvPicPr>
        <p:blipFill rotWithShape="1">
          <a:blip r:embed="rId3">
            <a:alphaModFix/>
          </a:blip>
          <a:srcRect b="0" l="0" r="0" t="0"/>
          <a:stretch/>
        </p:blipFill>
        <p:spPr>
          <a:xfrm rot="552762">
            <a:off x="4017268" y="1144392"/>
            <a:ext cx="4700490" cy="2267788"/>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 name="Shape 463"/>
        <p:cNvGrpSpPr/>
        <p:nvPr/>
      </p:nvGrpSpPr>
      <p:grpSpPr>
        <a:xfrm>
          <a:off x="0" y="0"/>
          <a:ext cx="0" cy="0"/>
          <a:chOff x="0" y="0"/>
          <a:chExt cx="0" cy="0"/>
        </a:xfrm>
      </p:grpSpPr>
      <p:sp>
        <p:nvSpPr>
          <p:cNvPr id="464" name="Google Shape;464;g2081c4a7cae_0_101"/>
          <p:cNvSpPr txBox="1"/>
          <p:nvPr/>
        </p:nvSpPr>
        <p:spPr>
          <a:xfrm>
            <a:off x="7228025" y="762625"/>
            <a:ext cx="15762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65" name="Google Shape;465;g2081c4a7cae_0_101"/>
          <p:cNvPicPr preferRelativeResize="0"/>
          <p:nvPr/>
        </p:nvPicPr>
        <p:blipFill rotWithShape="1">
          <a:blip r:embed="rId3">
            <a:alphaModFix/>
          </a:blip>
          <a:srcRect b="0" l="0" r="0" t="0"/>
          <a:stretch/>
        </p:blipFill>
        <p:spPr>
          <a:xfrm>
            <a:off x="111550" y="583325"/>
            <a:ext cx="8940698" cy="425537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sp>
        <p:nvSpPr>
          <p:cNvPr id="470" name="Google Shape;470;g1dc9d82accf_0_390"/>
          <p:cNvSpPr txBox="1"/>
          <p:nvPr>
            <p:ph type="title"/>
          </p:nvPr>
        </p:nvSpPr>
        <p:spPr>
          <a:xfrm>
            <a:off x="311700" y="21005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Try it out!</a:t>
            </a:r>
            <a:endParaRPr>
              <a:highlight>
                <a:srgbClr val="FFFF00"/>
              </a:highlight>
            </a:endParaRPr>
          </a:p>
        </p:txBody>
      </p:sp>
      <p:sp>
        <p:nvSpPr>
          <p:cNvPr id="471" name="Google Shape;471;g1dc9d82accf_0_39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406400" lvl="0" marL="457200" rtl="0" algn="l">
              <a:lnSpc>
                <a:spcPct val="115000"/>
              </a:lnSpc>
              <a:spcBef>
                <a:spcPts val="0"/>
              </a:spcBef>
              <a:spcAft>
                <a:spcPts val="0"/>
              </a:spcAft>
              <a:buSzPts val="2800"/>
              <a:buChar char="❏"/>
            </a:pPr>
            <a:r>
              <a:rPr lang="en" sz="2800"/>
              <a:t>Open Scratch</a:t>
            </a:r>
            <a:endParaRPr sz="2800"/>
          </a:p>
          <a:p>
            <a:pPr indent="-406400" lvl="0" marL="457200" rtl="0" algn="l">
              <a:lnSpc>
                <a:spcPct val="115000"/>
              </a:lnSpc>
              <a:spcBef>
                <a:spcPts val="0"/>
              </a:spcBef>
              <a:spcAft>
                <a:spcPts val="0"/>
              </a:spcAft>
              <a:buSzPts val="2800"/>
              <a:buChar char="❏"/>
            </a:pPr>
            <a:r>
              <a:rPr lang="en" sz="2800"/>
              <a:t>Change your sprite</a:t>
            </a:r>
            <a:endParaRPr sz="2800"/>
          </a:p>
          <a:p>
            <a:pPr indent="-406400" lvl="0" marL="457200" rtl="0" algn="l">
              <a:lnSpc>
                <a:spcPct val="115000"/>
              </a:lnSpc>
              <a:spcBef>
                <a:spcPts val="0"/>
              </a:spcBef>
              <a:spcAft>
                <a:spcPts val="0"/>
              </a:spcAft>
              <a:buSzPts val="2800"/>
              <a:buChar char="❏"/>
            </a:pPr>
            <a:r>
              <a:rPr lang="en" sz="2800"/>
              <a:t>Change your backdrop</a:t>
            </a:r>
            <a:endParaRPr sz="2800"/>
          </a:p>
          <a:p>
            <a:pPr indent="-406400" lvl="0" marL="457200" rtl="0" algn="l">
              <a:lnSpc>
                <a:spcPct val="115000"/>
              </a:lnSpc>
              <a:spcBef>
                <a:spcPts val="0"/>
              </a:spcBef>
              <a:spcAft>
                <a:spcPts val="0"/>
              </a:spcAft>
              <a:buSzPts val="2800"/>
              <a:buChar char="❏"/>
            </a:pPr>
            <a:r>
              <a:rPr lang="en" sz="2800"/>
              <a:t>Challenge: can you figure out how to add your *own* sprite or backdrop?</a:t>
            </a:r>
            <a:endParaRPr sz="2800"/>
          </a:p>
          <a:p>
            <a:pPr indent="0" lvl="0" marL="0" rtl="0" algn="l">
              <a:lnSpc>
                <a:spcPct val="115000"/>
              </a:lnSpc>
              <a:spcBef>
                <a:spcPts val="1200"/>
              </a:spcBef>
              <a:spcAft>
                <a:spcPts val="1200"/>
              </a:spcAft>
              <a:buSzPts val="1800"/>
              <a:buNone/>
            </a:pPr>
            <a:r>
              <a:rPr lang="en" sz="2800"/>
              <a:t>Questions?</a:t>
            </a:r>
            <a:endParaRPr sz="2800"/>
          </a:p>
        </p:txBody>
      </p:sp>
      <p:sp>
        <p:nvSpPr>
          <p:cNvPr id="472" name="Google Shape;472;g1dc9d82accf_0_390"/>
          <p:cNvSpPr txBox="1"/>
          <p:nvPr/>
        </p:nvSpPr>
        <p:spPr>
          <a:xfrm>
            <a:off x="0" y="4035300"/>
            <a:ext cx="8968200" cy="1108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6000"/>
              <a:buFont typeface="Arial"/>
              <a:buNone/>
            </a:pPr>
            <a:r>
              <a:rPr b="0" i="0" lang="en" sz="6000" u="none" cap="none" strike="noStrike">
                <a:solidFill>
                  <a:schemeClr val="accent5"/>
                </a:solidFill>
                <a:latin typeface="Bebas Neue"/>
                <a:ea typeface="Bebas Neue"/>
                <a:cs typeface="Bebas Neue"/>
                <a:sym typeface="Bebas Neue"/>
              </a:rPr>
              <a:t>Pause and work (5 minutes)</a:t>
            </a:r>
            <a:endParaRPr b="0" i="0" sz="6000" u="none" cap="none" strike="noStrike">
              <a:solidFill>
                <a:schemeClr val="accent5"/>
              </a:solidFill>
              <a:latin typeface="Bebas Neue"/>
              <a:ea typeface="Bebas Neue"/>
              <a:cs typeface="Bebas Neue"/>
              <a:sym typeface="Bebas Neue"/>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6" name="Shape 476"/>
        <p:cNvGrpSpPr/>
        <p:nvPr/>
      </p:nvGrpSpPr>
      <p:grpSpPr>
        <a:xfrm>
          <a:off x="0" y="0"/>
          <a:ext cx="0" cy="0"/>
          <a:chOff x="0" y="0"/>
          <a:chExt cx="0" cy="0"/>
        </a:xfrm>
      </p:grpSpPr>
      <p:sp>
        <p:nvSpPr>
          <p:cNvPr id="477" name="Google Shape;477;g1dc9d82accf_0_655"/>
          <p:cNvSpPr txBox="1"/>
          <p:nvPr>
            <p:ph type="title"/>
          </p:nvPr>
        </p:nvSpPr>
        <p:spPr>
          <a:xfrm>
            <a:off x="311700" y="21005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rPr lang="en"/>
              <a:t>Lesson Objectives:  I can…</a:t>
            </a:r>
            <a:endParaRPr/>
          </a:p>
        </p:txBody>
      </p:sp>
      <p:sp>
        <p:nvSpPr>
          <p:cNvPr id="478" name="Google Shape;478;g1dc9d82accf_0_655"/>
          <p:cNvSpPr txBox="1"/>
          <p:nvPr>
            <p:ph idx="1" type="body"/>
          </p:nvPr>
        </p:nvSpPr>
        <p:spPr>
          <a:xfrm>
            <a:off x="259275" y="1455300"/>
            <a:ext cx="8520600" cy="22329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1000"/>
              </a:spcBef>
              <a:spcAft>
                <a:spcPts val="0"/>
              </a:spcAft>
              <a:buSzPts val="1800"/>
              <a:buChar char="✓"/>
            </a:pPr>
            <a:r>
              <a:rPr lang="en">
                <a:extLst>
                  <a:ext uri="http://customooxmlschemas.google.com/">
                    <go:slidesCustomData xmlns:go="http://customooxmlschemas.google.com/" textRoundtripDataId="38"/>
                  </a:ext>
                </a:extLst>
              </a:rPr>
              <a:t>Describe characteristics of Computer Science (CS)</a:t>
            </a:r>
            <a:endParaRPr>
              <a:extLst>
                <a:ext uri="http://customooxmlschemas.google.com/">
                  <go:slidesCustomData xmlns:go="http://customooxmlschemas.google.com/" textRoundtripDataId="39"/>
                </a:ext>
              </a:extLst>
            </a:endParaRPr>
          </a:p>
          <a:p>
            <a:pPr indent="-342900" lvl="0" marL="457200" rtl="0" algn="l">
              <a:lnSpc>
                <a:spcPct val="115000"/>
              </a:lnSpc>
              <a:spcBef>
                <a:spcPts val="1000"/>
              </a:spcBef>
              <a:spcAft>
                <a:spcPts val="0"/>
              </a:spcAft>
              <a:buSzPts val="1800"/>
              <a:buChar char="✓"/>
            </a:pPr>
            <a:r>
              <a:rPr lang="en">
                <a:extLst>
                  <a:ext uri="http://customooxmlschemas.google.com/">
                    <go:slidesCustomData xmlns:go="http://customooxmlschemas.google.com/" textRoundtripDataId="40"/>
                  </a:ext>
                </a:extLst>
              </a:rPr>
              <a:t>Define the computational thinking skills of patterns and sequencing</a:t>
            </a:r>
            <a:endParaRPr>
              <a:highlight>
                <a:srgbClr val="FFFF00"/>
              </a:highlight>
              <a:extLst>
                <a:ext uri="http://customooxmlschemas.google.com/">
                  <go:slidesCustomData xmlns:go="http://customooxmlschemas.google.com/" textRoundtripDataId="41"/>
                </a:ext>
              </a:extLst>
            </a:endParaRPr>
          </a:p>
          <a:p>
            <a:pPr indent="-342900" lvl="0" marL="457200" rtl="0" algn="l">
              <a:lnSpc>
                <a:spcPct val="115000"/>
              </a:lnSpc>
              <a:spcBef>
                <a:spcPts val="1000"/>
              </a:spcBef>
              <a:spcAft>
                <a:spcPts val="0"/>
              </a:spcAft>
              <a:buSzPts val="1800"/>
              <a:buChar char="✓"/>
            </a:pPr>
            <a:r>
              <a:rPr lang="en">
                <a:extLst>
                  <a:ext uri="http://customooxmlschemas.google.com/">
                    <go:slidesCustomData xmlns:go="http://customooxmlschemas.google.com/" textRoundtripDataId="42"/>
                  </a:ext>
                </a:extLst>
              </a:rPr>
              <a:t>Describe a pattern I follow in my own life </a:t>
            </a:r>
            <a:endParaRPr>
              <a:extLst>
                <a:ext uri="http://customooxmlschemas.google.com/">
                  <go:slidesCustomData xmlns:go="http://customooxmlschemas.google.com/" textRoundtripDataId="43"/>
                </a:ext>
              </a:extLst>
            </a:endParaRPr>
          </a:p>
          <a:p>
            <a:pPr indent="-342900" lvl="0" marL="457200" rtl="0" algn="l">
              <a:lnSpc>
                <a:spcPct val="115000"/>
              </a:lnSpc>
              <a:spcBef>
                <a:spcPts val="1000"/>
              </a:spcBef>
              <a:spcAft>
                <a:spcPts val="0"/>
              </a:spcAft>
              <a:buSzPts val="1800"/>
              <a:buChar char="✓"/>
            </a:pPr>
            <a:r>
              <a:rPr lang="en">
                <a:extLst>
                  <a:ext uri="http://customooxmlschemas.google.com/">
                    <go:slidesCustomData xmlns:go="http://customooxmlschemas.google.com/" textRoundtripDataId="44"/>
                  </a:ext>
                </a:extLst>
              </a:rPr>
              <a:t>Change my sprite and backdrop in Scratch</a:t>
            </a:r>
            <a:endParaRPr>
              <a:extLst>
                <a:ext uri="http://customooxmlschemas.google.com/">
                  <go:slidesCustomData xmlns:go="http://customooxmlschemas.google.com/" textRoundtripDataId="45"/>
                </a:ext>
              </a:extLst>
            </a:endParaRPr>
          </a:p>
          <a:p>
            <a:pPr indent="-342900" lvl="0" marL="457200" rtl="0" algn="l">
              <a:lnSpc>
                <a:spcPct val="115000"/>
              </a:lnSpc>
              <a:spcBef>
                <a:spcPts val="1000"/>
              </a:spcBef>
              <a:spcAft>
                <a:spcPts val="0"/>
              </a:spcAft>
              <a:buSzPts val="1800"/>
              <a:buChar char="❏"/>
            </a:pPr>
            <a:r>
              <a:rPr lang="en">
                <a:extLst>
                  <a:ext uri="http://customooxmlschemas.google.com/">
                    <go:slidesCustomData xmlns:go="http://customooxmlschemas.google.com/" textRoundtripDataId="46"/>
                  </a:ext>
                </a:extLst>
              </a:rPr>
              <a:t>Identify and understand the purpose of the start, speak/say, and switch costume blocks in Scratch</a:t>
            </a:r>
            <a:endParaRPr>
              <a:extLst>
                <a:ext uri="http://customooxmlschemas.google.com/">
                  <go:slidesCustomData xmlns:go="http://customooxmlschemas.google.com/" textRoundtripDataId="47"/>
                </a:ext>
              </a:extLst>
            </a:endParaRPr>
          </a:p>
          <a:p>
            <a:pPr indent="-342900" lvl="0" marL="457200" rtl="0" algn="l">
              <a:lnSpc>
                <a:spcPct val="115000"/>
              </a:lnSpc>
              <a:spcBef>
                <a:spcPts val="1000"/>
              </a:spcBef>
              <a:spcAft>
                <a:spcPts val="0"/>
              </a:spcAft>
              <a:buSzPts val="1800"/>
              <a:buChar char="❏"/>
            </a:pPr>
            <a:r>
              <a:rPr lang="en">
                <a:extLst>
                  <a:ext uri="http://customooxmlschemas.google.com/">
                    <go:slidesCustomData xmlns:go="http://customooxmlschemas.google.com/" textRoundtripDataId="48"/>
                  </a:ext>
                </a:extLst>
              </a:rPr>
              <a:t>Believe anyone can be a computer scientist! </a:t>
            </a:r>
            <a:endParaRPr>
              <a:extLst>
                <a:ext uri="http://customooxmlschemas.google.com/">
                  <go:slidesCustomData xmlns:go="http://customooxmlschemas.google.com/" textRoundtripDataId="49"/>
                </a:ext>
              </a:extLst>
            </a:endParaRPr>
          </a:p>
          <a:p>
            <a:pPr indent="0" lvl="0" marL="457200" rtl="0" algn="l">
              <a:lnSpc>
                <a:spcPct val="115000"/>
              </a:lnSpc>
              <a:spcBef>
                <a:spcPts val="1000"/>
              </a:spcBef>
              <a:spcAft>
                <a:spcPts val="0"/>
              </a:spcAft>
              <a:buSzPts val="1800"/>
              <a:buNone/>
            </a:pPr>
            <a:r>
              <a:t/>
            </a:r>
            <a:endParaRPr/>
          </a:p>
          <a:p>
            <a:pPr indent="0" lvl="0" marL="0" rtl="0" algn="l">
              <a:lnSpc>
                <a:spcPct val="115000"/>
              </a:lnSpc>
              <a:spcBef>
                <a:spcPts val="1000"/>
              </a:spcBef>
              <a:spcAft>
                <a:spcPts val="1200"/>
              </a:spcAft>
              <a:buSzPts val="1800"/>
              <a:buNone/>
            </a:pPr>
            <a:r>
              <a:t/>
            </a:r>
            <a:endParaRPr/>
          </a:p>
        </p:txBody>
      </p:sp>
      <p:pic>
        <p:nvPicPr>
          <p:cNvPr id="479" name="Google Shape;479;g1dc9d82accf_0_655"/>
          <p:cNvPicPr preferRelativeResize="0"/>
          <p:nvPr/>
        </p:nvPicPr>
        <p:blipFill rotWithShape="1">
          <a:blip r:embed="rId3">
            <a:alphaModFix/>
          </a:blip>
          <a:srcRect b="0" l="0" r="0" t="0"/>
          <a:stretch/>
        </p:blipFill>
        <p:spPr>
          <a:xfrm>
            <a:off x="5188425" y="97675"/>
            <a:ext cx="2986650" cy="131265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83" name="Shape 483"/>
        <p:cNvGrpSpPr/>
        <p:nvPr/>
      </p:nvGrpSpPr>
      <p:grpSpPr>
        <a:xfrm>
          <a:off x="0" y="0"/>
          <a:ext cx="0" cy="0"/>
          <a:chOff x="0" y="0"/>
          <a:chExt cx="0" cy="0"/>
        </a:xfrm>
      </p:grpSpPr>
      <p:sp>
        <p:nvSpPr>
          <p:cNvPr id="484" name="Google Shape;484;g1dc9d82accf_0_512"/>
          <p:cNvSpPr txBox="1"/>
          <p:nvPr>
            <p:ph type="title"/>
          </p:nvPr>
        </p:nvSpPr>
        <p:spPr>
          <a:xfrm>
            <a:off x="472650" y="189325"/>
            <a:ext cx="4335900" cy="4427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4800"/>
              <a:buNone/>
            </a:pPr>
            <a:r>
              <a:rPr b="1" lang="en">
                <a:solidFill>
                  <a:schemeClr val="accent4"/>
                </a:solidFill>
                <a:latin typeface="Bebas Neue"/>
                <a:ea typeface="Bebas Neue"/>
                <a:cs typeface="Bebas Neue"/>
                <a:sym typeface="Bebas Neue"/>
              </a:rPr>
              <a:t> </a:t>
            </a:r>
            <a:r>
              <a:rPr lang="en">
                <a:solidFill>
                  <a:schemeClr val="accent4"/>
                </a:solidFill>
                <a:latin typeface="Bebas Neue"/>
                <a:ea typeface="Bebas Neue"/>
                <a:cs typeface="Bebas Neue"/>
                <a:sym typeface="Bebas Neue"/>
              </a:rPr>
              <a:t>We can write </a:t>
            </a:r>
            <a:r>
              <a:rPr b="1" lang="en">
                <a:solidFill>
                  <a:schemeClr val="accent4"/>
                </a:solidFill>
                <a:latin typeface="Bebas Neue"/>
                <a:ea typeface="Bebas Neue"/>
                <a:cs typeface="Bebas Neue"/>
                <a:sym typeface="Bebas Neue"/>
              </a:rPr>
              <a:t>code </a:t>
            </a:r>
            <a:r>
              <a:rPr lang="en">
                <a:solidFill>
                  <a:schemeClr val="accent4"/>
                </a:solidFill>
                <a:latin typeface="Bebas Neue"/>
                <a:ea typeface="Bebas Neue"/>
                <a:cs typeface="Bebas Neue"/>
                <a:sym typeface="Bebas Neue"/>
              </a:rPr>
              <a:t>in</a:t>
            </a:r>
            <a:r>
              <a:rPr b="1" lang="en">
                <a:solidFill>
                  <a:schemeClr val="accent4"/>
                </a:solidFill>
                <a:latin typeface="Bebas Neue"/>
                <a:ea typeface="Bebas Neue"/>
                <a:cs typeface="Bebas Neue"/>
                <a:sym typeface="Bebas Neue"/>
              </a:rPr>
              <a:t> Scratch</a:t>
            </a:r>
            <a:endParaRPr b="1">
              <a:solidFill>
                <a:schemeClr val="accent4"/>
              </a:solidFill>
            </a:endParaRPr>
          </a:p>
        </p:txBody>
      </p:sp>
      <p:pic>
        <p:nvPicPr>
          <p:cNvPr id="485" name="Google Shape;485;g1dc9d82accf_0_512"/>
          <p:cNvPicPr preferRelativeResize="0"/>
          <p:nvPr/>
        </p:nvPicPr>
        <p:blipFill rotWithShape="1">
          <a:blip r:embed="rId3">
            <a:alphaModFix/>
          </a:blip>
          <a:srcRect b="0" l="0" r="0" t="0"/>
          <a:stretch/>
        </p:blipFill>
        <p:spPr>
          <a:xfrm>
            <a:off x="114825" y="2889939"/>
            <a:ext cx="2246325" cy="748775"/>
          </a:xfrm>
          <a:prstGeom prst="rect">
            <a:avLst/>
          </a:prstGeom>
          <a:noFill/>
          <a:ln>
            <a:noFill/>
          </a:ln>
        </p:spPr>
      </p:pic>
      <p:pic>
        <p:nvPicPr>
          <p:cNvPr id="486" name="Google Shape;486;g1dc9d82accf_0_512"/>
          <p:cNvPicPr preferRelativeResize="0"/>
          <p:nvPr/>
        </p:nvPicPr>
        <p:blipFill rotWithShape="1">
          <a:blip r:embed="rId4">
            <a:alphaModFix/>
          </a:blip>
          <a:srcRect b="0" l="0" r="0" t="0"/>
          <a:stretch/>
        </p:blipFill>
        <p:spPr>
          <a:xfrm>
            <a:off x="2361150" y="3735579"/>
            <a:ext cx="3269405" cy="1060700"/>
          </a:xfrm>
          <a:prstGeom prst="rect">
            <a:avLst/>
          </a:prstGeom>
          <a:noFill/>
          <a:ln>
            <a:noFill/>
          </a:ln>
        </p:spPr>
      </p:pic>
      <p:pic>
        <p:nvPicPr>
          <p:cNvPr id="487" name="Google Shape;487;g1dc9d82accf_0_512"/>
          <p:cNvPicPr preferRelativeResize="0"/>
          <p:nvPr/>
        </p:nvPicPr>
        <p:blipFill rotWithShape="1">
          <a:blip r:embed="rId5">
            <a:alphaModFix/>
          </a:blip>
          <a:srcRect b="0" l="0" r="0" t="0"/>
          <a:stretch/>
        </p:blipFill>
        <p:spPr>
          <a:xfrm>
            <a:off x="2410550" y="2447650"/>
            <a:ext cx="3668650" cy="1191075"/>
          </a:xfrm>
          <a:prstGeom prst="rect">
            <a:avLst/>
          </a:prstGeom>
          <a:noFill/>
          <a:ln>
            <a:noFill/>
          </a:ln>
        </p:spPr>
      </p:pic>
      <p:pic>
        <p:nvPicPr>
          <p:cNvPr id="488" name="Google Shape;488;g1dc9d82accf_0_512"/>
          <p:cNvPicPr preferRelativeResize="0"/>
          <p:nvPr/>
        </p:nvPicPr>
        <p:blipFill rotWithShape="1">
          <a:blip r:embed="rId6">
            <a:alphaModFix/>
          </a:blip>
          <a:srcRect b="0" l="0" r="0" t="0"/>
          <a:stretch/>
        </p:blipFill>
        <p:spPr>
          <a:xfrm>
            <a:off x="413126" y="3922171"/>
            <a:ext cx="1828800" cy="874104"/>
          </a:xfrm>
          <a:prstGeom prst="rect">
            <a:avLst/>
          </a:prstGeom>
          <a:noFill/>
          <a:ln>
            <a:noFill/>
          </a:ln>
        </p:spPr>
      </p:pic>
      <p:grpSp>
        <p:nvGrpSpPr>
          <p:cNvPr id="489" name="Google Shape;489;g1dc9d82accf_0_512"/>
          <p:cNvGrpSpPr/>
          <p:nvPr/>
        </p:nvGrpSpPr>
        <p:grpSpPr>
          <a:xfrm>
            <a:off x="3" y="2030659"/>
            <a:ext cx="2985351" cy="987552"/>
            <a:chOff x="3559150" y="4122150"/>
            <a:chExt cx="2377439" cy="731520"/>
          </a:xfrm>
        </p:grpSpPr>
        <p:pic>
          <p:nvPicPr>
            <p:cNvPr id="490" name="Google Shape;490;g1dc9d82accf_0_512"/>
            <p:cNvPicPr preferRelativeResize="0"/>
            <p:nvPr/>
          </p:nvPicPr>
          <p:blipFill rotWithShape="1">
            <a:blip r:embed="rId5">
              <a:alphaModFix/>
            </a:blip>
            <a:srcRect b="0" l="0" r="0" t="0"/>
            <a:stretch/>
          </p:blipFill>
          <p:spPr>
            <a:xfrm>
              <a:off x="3559150" y="4122150"/>
              <a:ext cx="2377439" cy="731520"/>
            </a:xfrm>
            <a:prstGeom prst="rect">
              <a:avLst/>
            </a:prstGeom>
            <a:noFill/>
            <a:ln>
              <a:noFill/>
            </a:ln>
          </p:spPr>
        </p:pic>
        <p:sp>
          <p:nvSpPr>
            <p:cNvPr id="491" name="Google Shape;491;g1dc9d82accf_0_512"/>
            <p:cNvSpPr/>
            <p:nvPr/>
          </p:nvSpPr>
          <p:spPr>
            <a:xfrm>
              <a:off x="4284075" y="4275350"/>
              <a:ext cx="165900" cy="148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92" name="Google Shape;492;g1dc9d82accf_0_512"/>
          <p:cNvSpPr txBox="1"/>
          <p:nvPr/>
        </p:nvSpPr>
        <p:spPr>
          <a:xfrm>
            <a:off x="5007425" y="0"/>
            <a:ext cx="4136400" cy="5143500"/>
          </a:xfrm>
          <a:prstGeom prst="rect">
            <a:avLst/>
          </a:pr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6800"/>
              <a:buFont typeface="Arial"/>
              <a:buNone/>
            </a:pPr>
            <a:r>
              <a:rPr b="0" i="0" lang="en" sz="6800" u="none" cap="none" strike="noStrike">
                <a:solidFill>
                  <a:schemeClr val="lt1"/>
                </a:solidFill>
                <a:latin typeface="Bebas Neue"/>
                <a:ea typeface="Bebas Neue"/>
                <a:cs typeface="Bebas Neue"/>
                <a:sym typeface="Bebas Neue"/>
              </a:rPr>
              <a:t>Pause and share</a:t>
            </a:r>
            <a:endParaRPr b="0" i="0" sz="6800" u="none" cap="none" strike="noStrike">
              <a:solidFill>
                <a:schemeClr val="lt1"/>
              </a:solidFill>
              <a:latin typeface="Bebas Neue"/>
              <a:ea typeface="Bebas Neue"/>
              <a:cs typeface="Bebas Neue"/>
              <a:sym typeface="Bebas Neue"/>
            </a:endParaRPr>
          </a:p>
          <a:p>
            <a:pPr indent="0" lvl="0" marL="0" marR="0" rtl="0" algn="l">
              <a:lnSpc>
                <a:spcPct val="100000"/>
              </a:lnSpc>
              <a:spcBef>
                <a:spcPts val="0"/>
              </a:spcBef>
              <a:spcAft>
                <a:spcPts val="0"/>
              </a:spcAft>
              <a:buClr>
                <a:srgbClr val="000000"/>
              </a:buClr>
              <a:buSzPts val="6800"/>
              <a:buFont typeface="Arial"/>
              <a:buNone/>
            </a:pPr>
            <a:r>
              <a:rPr b="0" i="0" lang="en" sz="6800" u="none" cap="none" strike="noStrike">
                <a:solidFill>
                  <a:schemeClr val="lt1"/>
                </a:solidFill>
                <a:latin typeface="Bebas Neue"/>
                <a:ea typeface="Bebas Neue"/>
                <a:cs typeface="Bebas Neue"/>
                <a:sym typeface="Bebas Neue"/>
              </a:rPr>
              <a:t>(2-5 minutes)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pic>
        <p:nvPicPr>
          <p:cNvPr id="497" name="Google Shape;497;g2081c4a7cae_0_170">
            <a:hlinkClick r:id="rId3"/>
          </p:cNvPr>
          <p:cNvPicPr preferRelativeResize="0"/>
          <p:nvPr/>
        </p:nvPicPr>
        <p:blipFill rotWithShape="1">
          <a:blip r:embed="rId4">
            <a:alphaModFix/>
          </a:blip>
          <a:srcRect b="0" l="0" r="0" t="0"/>
          <a:stretch/>
        </p:blipFill>
        <p:spPr>
          <a:xfrm>
            <a:off x="728475" y="500201"/>
            <a:ext cx="7985050" cy="3789799"/>
          </a:xfrm>
          <a:prstGeom prst="rect">
            <a:avLst/>
          </a:prstGeom>
          <a:noFill/>
          <a:ln>
            <a:noFill/>
          </a:ln>
        </p:spPr>
      </p:pic>
      <p:sp>
        <p:nvSpPr>
          <p:cNvPr id="498" name="Google Shape;498;g2081c4a7cae_0_170"/>
          <p:cNvSpPr txBox="1"/>
          <p:nvPr>
            <p:ph type="title"/>
          </p:nvPr>
        </p:nvSpPr>
        <p:spPr>
          <a:xfrm rot="-5400000">
            <a:off x="-3892550" y="32185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Start Block (</a:t>
            </a:r>
            <a:r>
              <a:rPr lang="en" u="sng">
                <a:solidFill>
                  <a:schemeClr val="hlink"/>
                </a:solidFill>
                <a:hlinkClick r:id="rId5"/>
              </a:rPr>
              <a:t>explainer video</a:t>
            </a:r>
            <a:r>
              <a:rPr lang="en"/>
              <a:t>)</a:t>
            </a:r>
            <a:endParaRPr/>
          </a:p>
        </p:txBody>
      </p:sp>
      <p:sp>
        <p:nvSpPr>
          <p:cNvPr id="499" name="Google Shape;499;g2081c4a7cae_0_170"/>
          <p:cNvSpPr txBox="1"/>
          <p:nvPr>
            <p:ph idx="1" type="body"/>
          </p:nvPr>
        </p:nvSpPr>
        <p:spPr>
          <a:xfrm>
            <a:off x="784225" y="4265486"/>
            <a:ext cx="7929300" cy="670800"/>
          </a:xfrm>
          <a:prstGeom prst="rect">
            <a:avLst/>
          </a:prstGeom>
          <a:noFill/>
          <a:ln>
            <a:noFill/>
          </a:ln>
        </p:spPr>
        <p:txBody>
          <a:bodyPr anchorCtr="0" anchor="t" bIns="91425" lIns="91425" spcFirstLastPara="1" rIns="91425" wrap="square" tIns="91425">
            <a:normAutofit fontScale="25000"/>
          </a:bodyPr>
          <a:lstStyle/>
          <a:p>
            <a:pPr indent="0" lvl="0" marL="0" rtl="0" algn="l">
              <a:lnSpc>
                <a:spcPct val="115000"/>
              </a:lnSpc>
              <a:spcBef>
                <a:spcPts val="0"/>
              </a:spcBef>
              <a:spcAft>
                <a:spcPts val="0"/>
              </a:spcAft>
              <a:buSzPct val="90000"/>
              <a:buNone/>
            </a:pPr>
            <a:r>
              <a:rPr lang="en" sz="8000"/>
              <a:t>Tells your code to run when you click the green flag in Scratch.</a:t>
            </a:r>
            <a:endParaRPr/>
          </a:p>
          <a:p>
            <a:pPr indent="0" lvl="0" marL="0" rtl="0" algn="l">
              <a:lnSpc>
                <a:spcPct val="115000"/>
              </a:lnSpc>
              <a:spcBef>
                <a:spcPts val="0"/>
              </a:spcBef>
              <a:spcAft>
                <a:spcPts val="0"/>
              </a:spcAft>
              <a:buSzPct val="100000"/>
              <a:buNone/>
            </a:pPr>
            <a:r>
              <a:t/>
            </a:r>
            <a:endParaRPr/>
          </a:p>
        </p:txBody>
      </p:sp>
      <p:pic>
        <p:nvPicPr>
          <p:cNvPr id="500" name="Google Shape;500;g2081c4a7cae_0_170"/>
          <p:cNvPicPr preferRelativeResize="0"/>
          <p:nvPr/>
        </p:nvPicPr>
        <p:blipFill rotWithShape="1">
          <a:blip r:embed="rId6">
            <a:alphaModFix/>
          </a:blip>
          <a:srcRect b="0" l="0" r="0" t="0"/>
          <a:stretch/>
        </p:blipFill>
        <p:spPr>
          <a:xfrm>
            <a:off x="3657601" y="1499121"/>
            <a:ext cx="1828800" cy="874104"/>
          </a:xfrm>
          <a:prstGeom prst="rect">
            <a:avLst/>
          </a:prstGeom>
          <a:noFill/>
          <a:ln>
            <a:noFill/>
          </a:ln>
        </p:spPr>
      </p:pic>
      <p:sp>
        <p:nvSpPr>
          <p:cNvPr id="501" name="Google Shape;501;g2081c4a7cae_0_170"/>
          <p:cNvSpPr/>
          <p:nvPr/>
        </p:nvSpPr>
        <p:spPr>
          <a:xfrm rot="726301">
            <a:off x="4916666" y="655534"/>
            <a:ext cx="1522145" cy="382935"/>
          </a:xfrm>
          <a:prstGeom prst="rightArrow">
            <a:avLst>
              <a:gd fmla="val 50000" name="adj1"/>
              <a:gd fmla="val 50000" name="adj2"/>
            </a:avLst>
          </a:prstGeom>
          <a:solidFill>
            <a:srgbClr val="D84315"/>
          </a:solidFill>
          <a:ln cap="flat" cmpd="sng" w="9525">
            <a:solidFill>
              <a:srgbClr val="FF572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5" name="Shape 505"/>
        <p:cNvGrpSpPr/>
        <p:nvPr/>
      </p:nvGrpSpPr>
      <p:grpSpPr>
        <a:xfrm>
          <a:off x="0" y="0"/>
          <a:ext cx="0" cy="0"/>
          <a:chOff x="0" y="0"/>
          <a:chExt cx="0" cy="0"/>
        </a:xfrm>
      </p:grpSpPr>
      <p:sp>
        <p:nvSpPr>
          <p:cNvPr id="506" name="Google Shape;506;g2081c4a7cae_0_178"/>
          <p:cNvSpPr txBox="1"/>
          <p:nvPr>
            <p:ph type="title"/>
          </p:nvPr>
        </p:nvSpPr>
        <p:spPr>
          <a:xfrm rot="-5400000">
            <a:off x="-3834198" y="407646"/>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Think block (</a:t>
            </a:r>
            <a:r>
              <a:rPr lang="en" u="sng">
                <a:solidFill>
                  <a:schemeClr val="hlink"/>
                </a:solidFill>
                <a:hlinkClick r:id="rId3"/>
              </a:rPr>
              <a:t>explainer video</a:t>
            </a:r>
            <a:r>
              <a:rPr lang="en"/>
              <a:t>)</a:t>
            </a:r>
            <a:endParaRPr/>
          </a:p>
        </p:txBody>
      </p:sp>
      <p:sp>
        <p:nvSpPr>
          <p:cNvPr id="507" name="Google Shape;507;g2081c4a7cae_0_178"/>
          <p:cNvSpPr txBox="1"/>
          <p:nvPr>
            <p:ph idx="1" type="body"/>
          </p:nvPr>
        </p:nvSpPr>
        <p:spPr>
          <a:xfrm>
            <a:off x="311700" y="4570800"/>
            <a:ext cx="8520600" cy="572700"/>
          </a:xfrm>
          <a:prstGeom prst="rect">
            <a:avLst/>
          </a:prstGeom>
          <a:noFill/>
          <a:ln>
            <a:noFill/>
          </a:ln>
        </p:spPr>
        <p:txBody>
          <a:bodyPr anchorCtr="0" anchor="t" bIns="91425" lIns="91425" spcFirstLastPara="1" rIns="91425" wrap="square" tIns="91425">
            <a:normAutofit fontScale="25000" lnSpcReduction="20000"/>
          </a:bodyPr>
          <a:lstStyle/>
          <a:p>
            <a:pPr indent="0" lvl="0" marL="0" rtl="0" algn="ctr">
              <a:lnSpc>
                <a:spcPct val="115000"/>
              </a:lnSpc>
              <a:spcBef>
                <a:spcPts val="0"/>
              </a:spcBef>
              <a:spcAft>
                <a:spcPts val="0"/>
              </a:spcAft>
              <a:buSzPct val="90000"/>
              <a:buNone/>
            </a:pPr>
            <a:r>
              <a:rPr lang="en" sz="8000"/>
              <a:t>Makes your sprite “think” something</a:t>
            </a:r>
            <a:endParaRPr sz="8000"/>
          </a:p>
          <a:p>
            <a:pPr indent="0" lvl="0" marL="0" rtl="0" algn="ctr">
              <a:lnSpc>
                <a:spcPct val="115000"/>
              </a:lnSpc>
              <a:spcBef>
                <a:spcPts val="0"/>
              </a:spcBef>
              <a:spcAft>
                <a:spcPts val="0"/>
              </a:spcAft>
              <a:buSzPct val="307692"/>
              <a:buNone/>
            </a:pPr>
            <a:r>
              <a:t/>
            </a:r>
            <a:endParaRPr/>
          </a:p>
          <a:p>
            <a:pPr indent="0" lvl="0" marL="0" rtl="0" algn="ctr">
              <a:lnSpc>
                <a:spcPct val="115000"/>
              </a:lnSpc>
              <a:spcBef>
                <a:spcPts val="0"/>
              </a:spcBef>
              <a:spcAft>
                <a:spcPts val="0"/>
              </a:spcAft>
              <a:buSzPct val="307692"/>
              <a:buNone/>
            </a:pPr>
            <a:r>
              <a:t/>
            </a:r>
            <a:endParaRPr/>
          </a:p>
          <a:p>
            <a:pPr indent="0" lvl="0" marL="0" rtl="0" algn="ctr">
              <a:lnSpc>
                <a:spcPct val="115000"/>
              </a:lnSpc>
              <a:spcBef>
                <a:spcPts val="0"/>
              </a:spcBef>
              <a:spcAft>
                <a:spcPts val="0"/>
              </a:spcAft>
              <a:buSzPct val="307692"/>
              <a:buNone/>
            </a:pPr>
            <a:r>
              <a:t/>
            </a:r>
            <a:endParaRPr/>
          </a:p>
          <a:p>
            <a:pPr indent="0" lvl="0" marL="0" rtl="0" algn="ctr">
              <a:lnSpc>
                <a:spcPct val="115000"/>
              </a:lnSpc>
              <a:spcBef>
                <a:spcPts val="0"/>
              </a:spcBef>
              <a:spcAft>
                <a:spcPts val="0"/>
              </a:spcAft>
              <a:buSzPct val="307692"/>
              <a:buNone/>
            </a:pPr>
            <a:r>
              <a:t/>
            </a:r>
            <a:endParaRPr/>
          </a:p>
          <a:p>
            <a:pPr indent="0" lvl="0" marL="0" rtl="0" algn="ctr">
              <a:lnSpc>
                <a:spcPct val="115000"/>
              </a:lnSpc>
              <a:spcBef>
                <a:spcPts val="0"/>
              </a:spcBef>
              <a:spcAft>
                <a:spcPts val="0"/>
              </a:spcAft>
              <a:buSzPct val="100000"/>
              <a:buNone/>
            </a:pPr>
            <a:r>
              <a:t/>
            </a:r>
            <a:endParaRPr/>
          </a:p>
        </p:txBody>
      </p:sp>
      <p:pic>
        <p:nvPicPr>
          <p:cNvPr id="508" name="Google Shape;508;g2081c4a7cae_0_178"/>
          <p:cNvPicPr preferRelativeResize="0"/>
          <p:nvPr/>
        </p:nvPicPr>
        <p:blipFill rotWithShape="1">
          <a:blip r:embed="rId4">
            <a:alphaModFix/>
          </a:blip>
          <a:srcRect b="0" l="0" r="0" t="0"/>
          <a:stretch/>
        </p:blipFill>
        <p:spPr>
          <a:xfrm>
            <a:off x="1046925" y="381273"/>
            <a:ext cx="8097073" cy="4007402"/>
          </a:xfrm>
          <a:prstGeom prst="rect">
            <a:avLst/>
          </a:prstGeom>
          <a:noFill/>
          <a:ln>
            <a:noFill/>
          </a:ln>
        </p:spPr>
      </p:pic>
      <p:sp>
        <p:nvSpPr>
          <p:cNvPr id="509" name="Google Shape;509;g2081c4a7cae_0_178"/>
          <p:cNvSpPr/>
          <p:nvPr/>
        </p:nvSpPr>
        <p:spPr>
          <a:xfrm rot="726301">
            <a:off x="6202541" y="1002159"/>
            <a:ext cx="1522145" cy="382935"/>
          </a:xfrm>
          <a:prstGeom prst="rightArrow">
            <a:avLst>
              <a:gd fmla="val 50000" name="adj1"/>
              <a:gd fmla="val 50000" name="adj2"/>
            </a:avLst>
          </a:prstGeom>
          <a:solidFill>
            <a:srgbClr val="D84315"/>
          </a:solidFill>
          <a:ln cap="flat" cmpd="sng" w="9525">
            <a:solidFill>
              <a:srgbClr val="FF572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sp>
        <p:nvSpPr>
          <p:cNvPr id="514" name="Google Shape;514;g2081c4a7cae_0_185"/>
          <p:cNvSpPr txBox="1"/>
          <p:nvPr>
            <p:ph type="title"/>
          </p:nvPr>
        </p:nvSpPr>
        <p:spPr>
          <a:xfrm rot="-5400000">
            <a:off x="-3769550" y="44445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Speak/Say block (</a:t>
            </a:r>
            <a:r>
              <a:rPr lang="en" u="sng">
                <a:solidFill>
                  <a:schemeClr val="hlink"/>
                </a:solidFill>
                <a:hlinkClick r:id="rId3"/>
              </a:rPr>
              <a:t>explainer video</a:t>
            </a:r>
            <a:r>
              <a:rPr lang="en"/>
              <a:t>)</a:t>
            </a:r>
            <a:endParaRPr/>
          </a:p>
        </p:txBody>
      </p:sp>
      <p:sp>
        <p:nvSpPr>
          <p:cNvPr id="515" name="Google Shape;515;g2081c4a7cae_0_185"/>
          <p:cNvSpPr txBox="1"/>
          <p:nvPr>
            <p:ph idx="1" type="body"/>
          </p:nvPr>
        </p:nvSpPr>
        <p:spPr>
          <a:xfrm>
            <a:off x="311700" y="4553725"/>
            <a:ext cx="8520600" cy="428700"/>
          </a:xfrm>
          <a:prstGeom prst="rect">
            <a:avLst/>
          </a:prstGeom>
          <a:noFill/>
          <a:ln>
            <a:noFill/>
          </a:ln>
        </p:spPr>
        <p:txBody>
          <a:bodyPr anchorCtr="0" anchor="t" bIns="91425" lIns="91425" spcFirstLastPara="1" rIns="91425" wrap="square" tIns="91425">
            <a:normAutofit fontScale="25000" lnSpcReduction="20000"/>
          </a:bodyPr>
          <a:lstStyle/>
          <a:p>
            <a:pPr indent="0" lvl="0" marL="0" rtl="0" algn="ctr">
              <a:lnSpc>
                <a:spcPct val="115000"/>
              </a:lnSpc>
              <a:spcBef>
                <a:spcPts val="0"/>
              </a:spcBef>
              <a:spcAft>
                <a:spcPts val="0"/>
              </a:spcAft>
              <a:buSzPct val="90000"/>
              <a:buNone/>
            </a:pPr>
            <a:r>
              <a:rPr lang="en" sz="8000"/>
              <a:t>Codes your sprite to say something</a:t>
            </a:r>
            <a:endParaRPr sz="8000"/>
          </a:p>
          <a:p>
            <a:pPr indent="0" lvl="0" marL="0" rtl="0" algn="l">
              <a:lnSpc>
                <a:spcPct val="115000"/>
              </a:lnSpc>
              <a:spcBef>
                <a:spcPts val="0"/>
              </a:spcBef>
              <a:spcAft>
                <a:spcPts val="0"/>
              </a:spcAft>
              <a:buSzPct val="100000"/>
              <a:buNone/>
            </a:pPr>
            <a:r>
              <a:t/>
            </a:r>
            <a:endParaRPr/>
          </a:p>
        </p:txBody>
      </p:sp>
      <p:pic>
        <p:nvPicPr>
          <p:cNvPr id="516" name="Google Shape;516;g2081c4a7cae_0_185"/>
          <p:cNvPicPr preferRelativeResize="0"/>
          <p:nvPr/>
        </p:nvPicPr>
        <p:blipFill rotWithShape="1">
          <a:blip r:embed="rId4">
            <a:alphaModFix/>
          </a:blip>
          <a:srcRect b="0" l="0" r="0" t="0"/>
          <a:stretch/>
        </p:blipFill>
        <p:spPr>
          <a:xfrm>
            <a:off x="900925" y="286575"/>
            <a:ext cx="8166875" cy="4071150"/>
          </a:xfrm>
          <a:prstGeom prst="rect">
            <a:avLst/>
          </a:prstGeom>
          <a:noFill/>
          <a:ln>
            <a:noFill/>
          </a:ln>
        </p:spPr>
      </p:pic>
      <p:sp>
        <p:nvSpPr>
          <p:cNvPr id="517" name="Google Shape;517;g2081c4a7cae_0_185"/>
          <p:cNvSpPr/>
          <p:nvPr/>
        </p:nvSpPr>
        <p:spPr>
          <a:xfrm rot="726301">
            <a:off x="5945366" y="867984"/>
            <a:ext cx="1522145" cy="382935"/>
          </a:xfrm>
          <a:prstGeom prst="rightArrow">
            <a:avLst>
              <a:gd fmla="val 50000" name="adj1"/>
              <a:gd fmla="val 50000" name="adj2"/>
            </a:avLst>
          </a:prstGeom>
          <a:solidFill>
            <a:srgbClr val="D84315"/>
          </a:solidFill>
          <a:ln cap="flat" cmpd="sng" w="9525">
            <a:solidFill>
              <a:srgbClr val="FF572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1" name="Shape 521"/>
        <p:cNvGrpSpPr/>
        <p:nvPr/>
      </p:nvGrpSpPr>
      <p:grpSpPr>
        <a:xfrm>
          <a:off x="0" y="0"/>
          <a:ext cx="0" cy="0"/>
          <a:chOff x="0" y="0"/>
          <a:chExt cx="0" cy="0"/>
        </a:xfrm>
      </p:grpSpPr>
      <p:sp>
        <p:nvSpPr>
          <p:cNvPr id="522" name="Google Shape;522;g2081c4a7cae_0_239"/>
          <p:cNvSpPr txBox="1"/>
          <p:nvPr>
            <p:ph type="title"/>
          </p:nvPr>
        </p:nvSpPr>
        <p:spPr>
          <a:xfrm rot="-5400000">
            <a:off x="-3892550" y="32185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Switch costume block (</a:t>
            </a:r>
            <a:r>
              <a:rPr lang="en" u="sng">
                <a:solidFill>
                  <a:schemeClr val="hlink"/>
                </a:solidFill>
                <a:hlinkClick r:id="rId3"/>
              </a:rPr>
              <a:t>explainer video</a:t>
            </a:r>
            <a:r>
              <a:rPr lang="en"/>
              <a:t>)</a:t>
            </a:r>
            <a:endParaRPr/>
          </a:p>
        </p:txBody>
      </p:sp>
      <p:sp>
        <p:nvSpPr>
          <p:cNvPr id="523" name="Google Shape;523;g2081c4a7cae_0_239"/>
          <p:cNvSpPr txBox="1"/>
          <p:nvPr>
            <p:ph idx="1" type="body"/>
          </p:nvPr>
        </p:nvSpPr>
        <p:spPr>
          <a:xfrm>
            <a:off x="1622425" y="4569825"/>
            <a:ext cx="7929300" cy="670800"/>
          </a:xfrm>
          <a:prstGeom prst="rect">
            <a:avLst/>
          </a:prstGeom>
          <a:noFill/>
          <a:ln>
            <a:noFill/>
          </a:ln>
        </p:spPr>
        <p:txBody>
          <a:bodyPr anchorCtr="0" anchor="t" bIns="91425" lIns="91425" spcFirstLastPara="1" rIns="91425" wrap="square" tIns="91425">
            <a:normAutofit fontScale="32500" lnSpcReduction="20000"/>
          </a:bodyPr>
          <a:lstStyle/>
          <a:p>
            <a:pPr indent="0" lvl="0" marL="0" rtl="0" algn="l">
              <a:lnSpc>
                <a:spcPct val="115000"/>
              </a:lnSpc>
              <a:spcBef>
                <a:spcPts val="0"/>
              </a:spcBef>
              <a:spcAft>
                <a:spcPts val="0"/>
              </a:spcAft>
              <a:buSzPct val="90000"/>
              <a:buNone/>
            </a:pPr>
            <a:r>
              <a:rPr lang="en" sz="8000"/>
              <a:t>Changes the appearance of your sprite.</a:t>
            </a:r>
            <a:endParaRPr/>
          </a:p>
          <a:p>
            <a:pPr indent="0" lvl="0" marL="0" rtl="0" algn="l">
              <a:lnSpc>
                <a:spcPct val="115000"/>
              </a:lnSpc>
              <a:spcBef>
                <a:spcPts val="0"/>
              </a:spcBef>
              <a:spcAft>
                <a:spcPts val="0"/>
              </a:spcAft>
              <a:buSzPct val="100000"/>
              <a:buNone/>
            </a:pPr>
            <a:r>
              <a:t/>
            </a:r>
            <a:endParaRPr/>
          </a:p>
        </p:txBody>
      </p:sp>
      <p:sp>
        <p:nvSpPr>
          <p:cNvPr id="524" name="Google Shape;524;g2081c4a7cae_0_239"/>
          <p:cNvSpPr/>
          <p:nvPr/>
        </p:nvSpPr>
        <p:spPr>
          <a:xfrm rot="726301">
            <a:off x="4916570" y="655514"/>
            <a:ext cx="1522145" cy="382935"/>
          </a:xfrm>
          <a:prstGeom prst="rightArrow">
            <a:avLst>
              <a:gd fmla="val 50000" name="adj1"/>
              <a:gd fmla="val 50000" name="adj2"/>
            </a:avLst>
          </a:prstGeom>
          <a:solidFill>
            <a:srgbClr val="D84315"/>
          </a:solidFill>
          <a:ln cap="flat" cmpd="sng" w="9525">
            <a:solidFill>
              <a:srgbClr val="FF572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25" name="Google Shape;525;g2081c4a7cae_0_239"/>
          <p:cNvPicPr preferRelativeResize="0"/>
          <p:nvPr/>
        </p:nvPicPr>
        <p:blipFill rotWithShape="1">
          <a:blip r:embed="rId4">
            <a:alphaModFix/>
          </a:blip>
          <a:srcRect b="0" l="0" r="0" t="0"/>
          <a:stretch/>
        </p:blipFill>
        <p:spPr>
          <a:xfrm>
            <a:off x="806500" y="210672"/>
            <a:ext cx="8337502" cy="4206753"/>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9" name="Shape 529"/>
        <p:cNvGrpSpPr/>
        <p:nvPr/>
      </p:nvGrpSpPr>
      <p:grpSpPr>
        <a:xfrm>
          <a:off x="0" y="0"/>
          <a:ext cx="0" cy="0"/>
          <a:chOff x="0" y="0"/>
          <a:chExt cx="0" cy="0"/>
        </a:xfrm>
      </p:grpSpPr>
      <p:pic>
        <p:nvPicPr>
          <p:cNvPr id="530" name="Google Shape;530;g2081c4a7cae_0_246"/>
          <p:cNvPicPr preferRelativeResize="0"/>
          <p:nvPr/>
        </p:nvPicPr>
        <p:blipFill rotWithShape="1">
          <a:blip r:embed="rId3">
            <a:alphaModFix/>
          </a:blip>
          <a:srcRect b="0" l="0" r="0" t="0"/>
          <a:stretch/>
        </p:blipFill>
        <p:spPr>
          <a:xfrm>
            <a:off x="152400" y="619900"/>
            <a:ext cx="8937502" cy="4044050"/>
          </a:xfrm>
          <a:prstGeom prst="rect">
            <a:avLst/>
          </a:prstGeom>
          <a:noFill/>
          <a:ln>
            <a:noFill/>
          </a:ln>
        </p:spPr>
      </p:pic>
      <p:sp>
        <p:nvSpPr>
          <p:cNvPr id="531" name="Google Shape;531;g2081c4a7cae_0_246"/>
          <p:cNvSpPr/>
          <p:nvPr/>
        </p:nvSpPr>
        <p:spPr>
          <a:xfrm rot="10800000">
            <a:off x="939872" y="1072123"/>
            <a:ext cx="1522200" cy="383100"/>
          </a:xfrm>
          <a:prstGeom prst="rightArrow">
            <a:avLst>
              <a:gd fmla="val 50000" name="adj1"/>
              <a:gd fmla="val 50000" name="adj2"/>
            </a:avLst>
          </a:prstGeom>
          <a:solidFill>
            <a:srgbClr val="D84315"/>
          </a:solidFill>
          <a:ln cap="flat" cmpd="sng" w="9525">
            <a:solidFill>
              <a:srgbClr val="FF572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2" name="Google Shape;532;g2081c4a7cae_0_246"/>
          <p:cNvSpPr/>
          <p:nvPr/>
        </p:nvSpPr>
        <p:spPr>
          <a:xfrm rot="10800000">
            <a:off x="939872" y="1681723"/>
            <a:ext cx="1522200" cy="383100"/>
          </a:xfrm>
          <a:prstGeom prst="rightArrow">
            <a:avLst>
              <a:gd fmla="val 50000" name="adj1"/>
              <a:gd fmla="val 50000" name="adj2"/>
            </a:avLst>
          </a:prstGeom>
          <a:solidFill>
            <a:srgbClr val="D84315"/>
          </a:solidFill>
          <a:ln cap="flat" cmpd="sng" w="9525">
            <a:solidFill>
              <a:srgbClr val="FF572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3" name="Google Shape;533;g2081c4a7cae_0_246"/>
          <p:cNvSpPr/>
          <p:nvPr/>
        </p:nvSpPr>
        <p:spPr>
          <a:xfrm rot="10800000">
            <a:off x="939872" y="2215123"/>
            <a:ext cx="1522200" cy="383100"/>
          </a:xfrm>
          <a:prstGeom prst="rightArrow">
            <a:avLst>
              <a:gd fmla="val 50000" name="adj1"/>
              <a:gd fmla="val 50000" name="adj2"/>
            </a:avLst>
          </a:prstGeom>
          <a:solidFill>
            <a:srgbClr val="D84315"/>
          </a:solidFill>
          <a:ln cap="flat" cmpd="sng" w="9525">
            <a:solidFill>
              <a:srgbClr val="FF572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4" name="Google Shape;534;g2081c4a7cae_0_246"/>
          <p:cNvSpPr/>
          <p:nvPr/>
        </p:nvSpPr>
        <p:spPr>
          <a:xfrm rot="10800000">
            <a:off x="939872" y="2748523"/>
            <a:ext cx="1522200" cy="383100"/>
          </a:xfrm>
          <a:prstGeom prst="rightArrow">
            <a:avLst>
              <a:gd fmla="val 50000" name="adj1"/>
              <a:gd fmla="val 50000" name="adj2"/>
            </a:avLst>
          </a:prstGeom>
          <a:solidFill>
            <a:srgbClr val="D84315"/>
          </a:solidFill>
          <a:ln cap="flat" cmpd="sng" w="9525">
            <a:solidFill>
              <a:srgbClr val="FF572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8" name="Shape 538"/>
        <p:cNvGrpSpPr/>
        <p:nvPr/>
      </p:nvGrpSpPr>
      <p:grpSpPr>
        <a:xfrm>
          <a:off x="0" y="0"/>
          <a:ext cx="0" cy="0"/>
          <a:chOff x="0" y="0"/>
          <a:chExt cx="0" cy="0"/>
        </a:xfrm>
      </p:grpSpPr>
      <p:sp>
        <p:nvSpPr>
          <p:cNvPr id="539" name="Google Shape;539;g1d12e4ffc52_0_0"/>
          <p:cNvSpPr txBox="1"/>
          <p:nvPr>
            <p:ph type="title"/>
          </p:nvPr>
        </p:nvSpPr>
        <p:spPr>
          <a:xfrm>
            <a:off x="311700" y="210050"/>
            <a:ext cx="42000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Adding the </a:t>
            </a:r>
            <a:r>
              <a:rPr lang="en">
                <a:solidFill>
                  <a:srgbClr val="1C3AA9"/>
                </a:solidFill>
              </a:rPr>
              <a:t>Text to speech</a:t>
            </a:r>
            <a:r>
              <a:rPr lang="en"/>
              <a:t> extension </a:t>
            </a:r>
            <a:endParaRPr/>
          </a:p>
          <a:p>
            <a:pPr indent="0" lvl="0" marL="0" rtl="0" algn="l">
              <a:lnSpc>
                <a:spcPct val="100000"/>
              </a:lnSpc>
              <a:spcBef>
                <a:spcPts val="0"/>
              </a:spcBef>
              <a:spcAft>
                <a:spcPts val="0"/>
              </a:spcAft>
              <a:buSzPct val="111111"/>
              <a:buNone/>
            </a:pPr>
            <a:r>
              <a:rPr lang="en"/>
              <a:t>(</a:t>
            </a:r>
            <a:r>
              <a:rPr lang="en" u="sng">
                <a:solidFill>
                  <a:schemeClr val="hlink"/>
                </a:solidFill>
                <a:hlinkClick r:id="rId3"/>
              </a:rPr>
              <a:t>VIdeo</a:t>
            </a:r>
            <a:r>
              <a:rPr lang="en"/>
              <a:t> here)</a:t>
            </a:r>
            <a:endParaRPr/>
          </a:p>
        </p:txBody>
      </p:sp>
      <p:sp>
        <p:nvSpPr>
          <p:cNvPr id="540" name="Google Shape;540;g1d12e4ffc52_0_0"/>
          <p:cNvSpPr txBox="1"/>
          <p:nvPr>
            <p:ph type="title"/>
          </p:nvPr>
        </p:nvSpPr>
        <p:spPr>
          <a:xfrm>
            <a:off x="4578900" y="210050"/>
            <a:ext cx="42000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Adding the </a:t>
            </a:r>
            <a:r>
              <a:rPr lang="en">
                <a:solidFill>
                  <a:srgbClr val="1C3AA9"/>
                </a:solidFill>
              </a:rPr>
              <a:t>Translate </a:t>
            </a:r>
            <a:r>
              <a:rPr lang="en"/>
              <a:t>extension and </a:t>
            </a:r>
            <a:r>
              <a:rPr lang="en">
                <a:solidFill>
                  <a:srgbClr val="1C3AA9"/>
                </a:solidFill>
              </a:rPr>
              <a:t>set language</a:t>
            </a:r>
            <a:r>
              <a:rPr lang="en"/>
              <a:t> to block </a:t>
            </a:r>
            <a:endParaRPr/>
          </a:p>
          <a:p>
            <a:pPr indent="0" lvl="0" marL="0" rtl="0" algn="l">
              <a:lnSpc>
                <a:spcPct val="100000"/>
              </a:lnSpc>
              <a:spcBef>
                <a:spcPts val="0"/>
              </a:spcBef>
              <a:spcAft>
                <a:spcPts val="0"/>
              </a:spcAft>
              <a:buSzPct val="111111"/>
              <a:buNone/>
            </a:pPr>
            <a:r>
              <a:rPr lang="en"/>
              <a:t>(</a:t>
            </a:r>
            <a:r>
              <a:rPr lang="en" u="sng">
                <a:solidFill>
                  <a:schemeClr val="hlink"/>
                </a:solidFill>
                <a:hlinkClick r:id="rId4"/>
              </a:rPr>
              <a:t>Video </a:t>
            </a:r>
            <a:r>
              <a:rPr lang="en"/>
              <a:t>here)</a:t>
            </a:r>
            <a:endParaRPr/>
          </a:p>
        </p:txBody>
      </p:sp>
      <p:pic>
        <p:nvPicPr>
          <p:cNvPr id="541" name="Google Shape;541;g1d12e4ffc52_0_0"/>
          <p:cNvPicPr preferRelativeResize="0"/>
          <p:nvPr/>
        </p:nvPicPr>
        <p:blipFill rotWithShape="1">
          <a:blip r:embed="rId5">
            <a:alphaModFix/>
          </a:blip>
          <a:srcRect b="0" l="0" r="0" t="0"/>
          <a:stretch/>
        </p:blipFill>
        <p:spPr>
          <a:xfrm>
            <a:off x="4511700" y="1788362"/>
            <a:ext cx="4549607" cy="2368938"/>
          </a:xfrm>
          <a:prstGeom prst="rect">
            <a:avLst/>
          </a:prstGeom>
          <a:noFill/>
          <a:ln>
            <a:noFill/>
          </a:ln>
        </p:spPr>
      </p:pic>
      <p:pic>
        <p:nvPicPr>
          <p:cNvPr id="542" name="Google Shape;542;g1d12e4ffc52_0_0"/>
          <p:cNvPicPr preferRelativeResize="0"/>
          <p:nvPr/>
        </p:nvPicPr>
        <p:blipFill rotWithShape="1">
          <a:blip r:embed="rId6">
            <a:alphaModFix/>
          </a:blip>
          <a:srcRect b="0" l="0" r="0" t="0"/>
          <a:stretch/>
        </p:blipFill>
        <p:spPr>
          <a:xfrm>
            <a:off x="61375" y="1574038"/>
            <a:ext cx="4099300" cy="210923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g11ada4b8e4d_0_25"/>
          <p:cNvSpPr txBox="1"/>
          <p:nvPr>
            <p:ph type="title"/>
          </p:nvPr>
        </p:nvSpPr>
        <p:spPr>
          <a:xfrm>
            <a:off x="311700" y="2111550"/>
            <a:ext cx="8520600" cy="9204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3000"/>
              <a:buNone/>
            </a:pPr>
            <a:r>
              <a:rPr lang="en" sz="4800"/>
              <a:t>Computer Science?</a:t>
            </a:r>
            <a:endParaRPr sz="4800"/>
          </a:p>
        </p:txBody>
      </p:sp>
      <p:sp>
        <p:nvSpPr>
          <p:cNvPr id="99" name="Google Shape;99;g11ada4b8e4d_0_25"/>
          <p:cNvSpPr txBox="1"/>
          <p:nvPr>
            <p:ph idx="4294967295" type="body"/>
          </p:nvPr>
        </p:nvSpPr>
        <p:spPr>
          <a:xfrm>
            <a:off x="311700" y="876123"/>
            <a:ext cx="8458500" cy="1077900"/>
          </a:xfrm>
          <a:prstGeom prst="rect">
            <a:avLst/>
          </a:prstGeom>
          <a:noFill/>
          <a:ln>
            <a:noFill/>
          </a:ln>
        </p:spPr>
        <p:txBody>
          <a:bodyPr anchorCtr="0" anchor="t" bIns="91425" lIns="91425" spcFirstLastPara="1" rIns="91425" wrap="square" tIns="91425">
            <a:normAutofit fontScale="40000" lnSpcReduction="20000"/>
          </a:bodyPr>
          <a:lstStyle/>
          <a:p>
            <a:pPr indent="0" lvl="0" marL="0" rtl="0" algn="l">
              <a:lnSpc>
                <a:spcPct val="115000"/>
              </a:lnSpc>
              <a:spcBef>
                <a:spcPts val="0"/>
              </a:spcBef>
              <a:spcAft>
                <a:spcPts val="0"/>
              </a:spcAft>
              <a:buSzPct val="128734"/>
              <a:buNone/>
            </a:pPr>
            <a:r>
              <a:t/>
            </a:r>
            <a:endParaRPr sz="4350"/>
          </a:p>
          <a:p>
            <a:pPr indent="0" lvl="0" marL="0" rtl="0" algn="ctr">
              <a:lnSpc>
                <a:spcPct val="100000"/>
              </a:lnSpc>
              <a:spcBef>
                <a:spcPts val="0"/>
              </a:spcBef>
              <a:spcAft>
                <a:spcPts val="0"/>
              </a:spcAft>
              <a:buSzPct val="69230"/>
              <a:buNone/>
            </a:pPr>
            <a:r>
              <a:rPr lang="en" sz="6500"/>
              <a:t>What do you </a:t>
            </a:r>
            <a:r>
              <a:rPr lang="en" sz="6500">
                <a:extLst>
                  <a:ext uri="http://customooxmlschemas.google.com/">
                    <go:slidesCustomData xmlns:go="http://customooxmlschemas.google.com/" textRoundtripDataId="12"/>
                  </a:ext>
                </a:extLst>
              </a:rPr>
              <a:t>know</a:t>
            </a:r>
            <a:r>
              <a:rPr lang="en" sz="6500"/>
              <a:t> about…</a:t>
            </a:r>
            <a:endParaRPr sz="6500"/>
          </a:p>
          <a:p>
            <a:pPr indent="0" lvl="0" marL="0" rtl="0" algn="l">
              <a:lnSpc>
                <a:spcPct val="115000"/>
              </a:lnSpc>
              <a:spcBef>
                <a:spcPts val="1200"/>
              </a:spcBef>
              <a:spcAft>
                <a:spcPts val="1200"/>
              </a:spcAft>
              <a:buSzPct val="311111"/>
              <a:buNone/>
            </a:pPr>
            <a:r>
              <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6" name="Shape 546"/>
        <p:cNvGrpSpPr/>
        <p:nvPr/>
      </p:nvGrpSpPr>
      <p:grpSpPr>
        <a:xfrm>
          <a:off x="0" y="0"/>
          <a:ext cx="0" cy="0"/>
          <a:chOff x="0" y="0"/>
          <a:chExt cx="0" cy="0"/>
        </a:xfrm>
      </p:grpSpPr>
      <p:sp>
        <p:nvSpPr>
          <p:cNvPr id="547" name="Google Shape;547;g1dc9d82accf_0_386"/>
          <p:cNvSpPr txBox="1"/>
          <p:nvPr>
            <p:ph type="title"/>
          </p:nvPr>
        </p:nvSpPr>
        <p:spPr>
          <a:xfrm>
            <a:off x="311700" y="1348800"/>
            <a:ext cx="8114400" cy="2445900"/>
          </a:xfrm>
          <a:prstGeom prst="rect">
            <a:avLst/>
          </a:prstGeom>
          <a:noFill/>
          <a:ln>
            <a:noFill/>
          </a:ln>
        </p:spPr>
        <p:txBody>
          <a:bodyPr anchorCtr="0" anchor="ctr" bIns="91425" lIns="91425" spcFirstLastPara="1" rIns="91425" wrap="square" tIns="91425">
            <a:normAutofit/>
          </a:bodyPr>
          <a:lstStyle/>
          <a:p>
            <a:pPr indent="0" lvl="0" marL="0" rtl="0" algn="l">
              <a:lnSpc>
                <a:spcPct val="100000"/>
              </a:lnSpc>
              <a:spcBef>
                <a:spcPts val="0"/>
              </a:spcBef>
              <a:spcAft>
                <a:spcPts val="0"/>
              </a:spcAft>
              <a:buSzPts val="6800"/>
              <a:buNone/>
            </a:pPr>
            <a:r>
              <a:rPr lang="en">
                <a:latin typeface="Bebas Neue"/>
                <a:ea typeface="Bebas Neue"/>
                <a:cs typeface="Bebas Neue"/>
                <a:sym typeface="Bebas Neue"/>
              </a:rPr>
              <a:t>Independent practice</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1" name="Shape 551"/>
        <p:cNvGrpSpPr/>
        <p:nvPr/>
      </p:nvGrpSpPr>
      <p:grpSpPr>
        <a:xfrm>
          <a:off x="0" y="0"/>
          <a:ext cx="0" cy="0"/>
          <a:chOff x="0" y="0"/>
          <a:chExt cx="0" cy="0"/>
        </a:xfrm>
      </p:grpSpPr>
      <p:sp>
        <p:nvSpPr>
          <p:cNvPr id="552" name="Google Shape;552;g210b6bdbf46_0_9"/>
          <p:cNvSpPr txBox="1"/>
          <p:nvPr>
            <p:ph type="title"/>
          </p:nvPr>
        </p:nvSpPr>
        <p:spPr>
          <a:xfrm>
            <a:off x="311700" y="21005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rPr lang="en"/>
              <a:t>Try it out!</a:t>
            </a:r>
            <a:endParaRPr/>
          </a:p>
        </p:txBody>
      </p:sp>
      <p:sp>
        <p:nvSpPr>
          <p:cNvPr id="553" name="Google Shape;553;g210b6bdbf46_0_9"/>
          <p:cNvSpPr txBox="1"/>
          <p:nvPr>
            <p:ph idx="1" type="body"/>
          </p:nvPr>
        </p:nvSpPr>
        <p:spPr>
          <a:xfrm>
            <a:off x="208450" y="839950"/>
            <a:ext cx="8623800" cy="20592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800"/>
              <a:buNone/>
            </a:pPr>
            <a:r>
              <a:rPr lang="en"/>
              <a:t>We are going to create a </a:t>
            </a:r>
            <a:r>
              <a:rPr b="1" lang="en"/>
              <a:t>pattern </a:t>
            </a:r>
            <a:r>
              <a:rPr lang="en"/>
              <a:t>with the blocks we just learned. </a:t>
            </a:r>
            <a:endParaRPr/>
          </a:p>
          <a:p>
            <a:pPr indent="0" lvl="0" marL="0" rtl="0" algn="l">
              <a:lnSpc>
                <a:spcPct val="115000"/>
              </a:lnSpc>
              <a:spcBef>
                <a:spcPts val="1200"/>
              </a:spcBef>
              <a:spcAft>
                <a:spcPts val="0"/>
              </a:spcAft>
              <a:buSzPts val="1800"/>
              <a:buNone/>
            </a:pPr>
            <a:r>
              <a:rPr lang="en"/>
              <a:t>Remember, a </a:t>
            </a:r>
            <a:r>
              <a:rPr b="1" lang="en"/>
              <a:t>pattern i</a:t>
            </a:r>
            <a:r>
              <a:rPr lang="en"/>
              <a:t>s something that repeats, like a design or sequence.</a:t>
            </a:r>
            <a:endParaRPr/>
          </a:p>
          <a:p>
            <a:pPr indent="0" lvl="0" marL="0" rtl="0" algn="l">
              <a:lnSpc>
                <a:spcPct val="115000"/>
              </a:lnSpc>
              <a:spcBef>
                <a:spcPts val="1200"/>
              </a:spcBef>
              <a:spcAft>
                <a:spcPts val="1200"/>
              </a:spcAft>
              <a:buSzPts val="1800"/>
              <a:buNone/>
            </a:pPr>
            <a:r>
              <a:rPr lang="en"/>
              <a:t>Consider designing your pattern around: the color of the blocks, the shape and size of the blocks, or the words in the blocks. </a:t>
            </a:r>
            <a:endParaRPr/>
          </a:p>
        </p:txBody>
      </p:sp>
      <p:pic>
        <p:nvPicPr>
          <p:cNvPr id="554" name="Google Shape;554;g210b6bdbf46_0_9"/>
          <p:cNvPicPr preferRelativeResize="0"/>
          <p:nvPr/>
        </p:nvPicPr>
        <p:blipFill rotWithShape="1">
          <a:blip r:embed="rId3">
            <a:alphaModFix/>
          </a:blip>
          <a:srcRect b="0" l="0" r="0" t="0"/>
          <a:stretch/>
        </p:blipFill>
        <p:spPr>
          <a:xfrm>
            <a:off x="7060225" y="3530400"/>
            <a:ext cx="1828800" cy="609592"/>
          </a:xfrm>
          <a:prstGeom prst="rect">
            <a:avLst/>
          </a:prstGeom>
          <a:noFill/>
          <a:ln>
            <a:noFill/>
          </a:ln>
        </p:spPr>
      </p:pic>
      <p:pic>
        <p:nvPicPr>
          <p:cNvPr id="555" name="Google Shape;555;g210b6bdbf46_0_9"/>
          <p:cNvPicPr preferRelativeResize="0"/>
          <p:nvPr/>
        </p:nvPicPr>
        <p:blipFill rotWithShape="1">
          <a:blip r:embed="rId4">
            <a:alphaModFix/>
          </a:blip>
          <a:srcRect b="0" l="0" r="0" t="0"/>
          <a:stretch/>
        </p:blipFill>
        <p:spPr>
          <a:xfrm>
            <a:off x="3056375" y="4175150"/>
            <a:ext cx="2395727" cy="777240"/>
          </a:xfrm>
          <a:prstGeom prst="rect">
            <a:avLst/>
          </a:prstGeom>
          <a:noFill/>
          <a:ln>
            <a:noFill/>
          </a:ln>
        </p:spPr>
      </p:pic>
      <p:pic>
        <p:nvPicPr>
          <p:cNvPr id="556" name="Google Shape;556;g210b6bdbf46_0_9"/>
          <p:cNvPicPr preferRelativeResize="0"/>
          <p:nvPr/>
        </p:nvPicPr>
        <p:blipFill rotWithShape="1">
          <a:blip r:embed="rId5">
            <a:alphaModFix/>
          </a:blip>
          <a:srcRect b="0" l="0" r="0" t="0"/>
          <a:stretch/>
        </p:blipFill>
        <p:spPr>
          <a:xfrm>
            <a:off x="5722850" y="2811500"/>
            <a:ext cx="2396950" cy="778200"/>
          </a:xfrm>
          <a:prstGeom prst="rect">
            <a:avLst/>
          </a:prstGeom>
          <a:noFill/>
          <a:ln>
            <a:noFill/>
          </a:ln>
        </p:spPr>
      </p:pic>
      <p:pic>
        <p:nvPicPr>
          <p:cNvPr id="557" name="Google Shape;557;g210b6bdbf46_0_9"/>
          <p:cNvPicPr preferRelativeResize="0"/>
          <p:nvPr/>
        </p:nvPicPr>
        <p:blipFill rotWithShape="1">
          <a:blip r:embed="rId6">
            <a:alphaModFix/>
          </a:blip>
          <a:srcRect b="0" l="0" r="0" t="0"/>
          <a:stretch/>
        </p:blipFill>
        <p:spPr>
          <a:xfrm>
            <a:off x="417775" y="2944564"/>
            <a:ext cx="1828800" cy="512064"/>
          </a:xfrm>
          <a:prstGeom prst="rect">
            <a:avLst/>
          </a:prstGeom>
          <a:noFill/>
          <a:ln>
            <a:noFill/>
          </a:ln>
        </p:spPr>
      </p:pic>
      <p:pic>
        <p:nvPicPr>
          <p:cNvPr id="558" name="Google Shape;558;g210b6bdbf46_0_9"/>
          <p:cNvPicPr preferRelativeResize="0"/>
          <p:nvPr/>
        </p:nvPicPr>
        <p:blipFill rotWithShape="1">
          <a:blip r:embed="rId7">
            <a:alphaModFix/>
          </a:blip>
          <a:srcRect b="0" l="0" r="0" t="0"/>
          <a:stretch/>
        </p:blipFill>
        <p:spPr>
          <a:xfrm>
            <a:off x="2965648" y="2811500"/>
            <a:ext cx="1828801" cy="495946"/>
          </a:xfrm>
          <a:prstGeom prst="rect">
            <a:avLst/>
          </a:prstGeom>
          <a:noFill/>
          <a:ln>
            <a:noFill/>
          </a:ln>
        </p:spPr>
      </p:pic>
      <p:pic>
        <p:nvPicPr>
          <p:cNvPr id="559" name="Google Shape;559;g210b6bdbf46_0_9"/>
          <p:cNvPicPr preferRelativeResize="0"/>
          <p:nvPr/>
        </p:nvPicPr>
        <p:blipFill rotWithShape="1">
          <a:blip r:embed="rId8">
            <a:alphaModFix/>
          </a:blip>
          <a:srcRect b="0" l="0" r="0" t="0"/>
          <a:stretch/>
        </p:blipFill>
        <p:spPr>
          <a:xfrm>
            <a:off x="2141981" y="3528159"/>
            <a:ext cx="914400" cy="530352"/>
          </a:xfrm>
          <a:prstGeom prst="rect">
            <a:avLst/>
          </a:prstGeom>
          <a:noFill/>
          <a:ln>
            <a:noFill/>
          </a:ln>
        </p:spPr>
      </p:pic>
      <p:pic>
        <p:nvPicPr>
          <p:cNvPr id="560" name="Google Shape;560;g210b6bdbf46_0_9"/>
          <p:cNvPicPr preferRelativeResize="0"/>
          <p:nvPr/>
        </p:nvPicPr>
        <p:blipFill rotWithShape="1">
          <a:blip r:embed="rId9">
            <a:alphaModFix/>
          </a:blip>
          <a:srcRect b="0" l="0" r="0" t="0"/>
          <a:stretch/>
        </p:blipFill>
        <p:spPr>
          <a:xfrm>
            <a:off x="5949598" y="4312301"/>
            <a:ext cx="1198195" cy="572700"/>
          </a:xfrm>
          <a:prstGeom prst="rect">
            <a:avLst/>
          </a:prstGeom>
          <a:noFill/>
          <a:ln>
            <a:noFill/>
          </a:ln>
        </p:spPr>
      </p:pic>
      <p:grpSp>
        <p:nvGrpSpPr>
          <p:cNvPr id="561" name="Google Shape;561;g210b6bdbf46_0_9"/>
          <p:cNvGrpSpPr/>
          <p:nvPr/>
        </p:nvGrpSpPr>
        <p:grpSpPr>
          <a:xfrm>
            <a:off x="3947050" y="3530400"/>
            <a:ext cx="2377439" cy="731520"/>
            <a:chOff x="3559150" y="4122150"/>
            <a:chExt cx="2377439" cy="731520"/>
          </a:xfrm>
        </p:grpSpPr>
        <p:pic>
          <p:nvPicPr>
            <p:cNvPr id="562" name="Google Shape;562;g210b6bdbf46_0_9"/>
            <p:cNvPicPr preferRelativeResize="0"/>
            <p:nvPr/>
          </p:nvPicPr>
          <p:blipFill rotWithShape="1">
            <a:blip r:embed="rId5">
              <a:alphaModFix/>
            </a:blip>
            <a:srcRect b="0" l="0" r="0" t="0"/>
            <a:stretch/>
          </p:blipFill>
          <p:spPr>
            <a:xfrm>
              <a:off x="3559150" y="4122150"/>
              <a:ext cx="2377439" cy="731520"/>
            </a:xfrm>
            <a:prstGeom prst="rect">
              <a:avLst/>
            </a:prstGeom>
            <a:noFill/>
            <a:ln>
              <a:noFill/>
            </a:ln>
          </p:spPr>
        </p:pic>
        <p:sp>
          <p:nvSpPr>
            <p:cNvPr id="563" name="Google Shape;563;g210b6bdbf46_0_9"/>
            <p:cNvSpPr/>
            <p:nvPr/>
          </p:nvSpPr>
          <p:spPr>
            <a:xfrm>
              <a:off x="4284075" y="4275350"/>
              <a:ext cx="165900" cy="148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64" name="Google Shape;564;g210b6bdbf46_0_9"/>
          <p:cNvGrpSpPr/>
          <p:nvPr/>
        </p:nvGrpSpPr>
        <p:grpSpPr>
          <a:xfrm>
            <a:off x="417775" y="4130025"/>
            <a:ext cx="2377439" cy="731520"/>
            <a:chOff x="1930475" y="4122150"/>
            <a:chExt cx="2377439" cy="731520"/>
          </a:xfrm>
        </p:grpSpPr>
        <p:pic>
          <p:nvPicPr>
            <p:cNvPr id="565" name="Google Shape;565;g210b6bdbf46_0_9"/>
            <p:cNvPicPr preferRelativeResize="0"/>
            <p:nvPr/>
          </p:nvPicPr>
          <p:blipFill rotWithShape="1">
            <a:blip r:embed="rId4">
              <a:alphaModFix/>
            </a:blip>
            <a:srcRect b="0" l="0" r="0" t="0"/>
            <a:stretch/>
          </p:blipFill>
          <p:spPr>
            <a:xfrm>
              <a:off x="1930475" y="4122150"/>
              <a:ext cx="2377439" cy="731520"/>
            </a:xfrm>
            <a:prstGeom prst="rect">
              <a:avLst/>
            </a:prstGeom>
            <a:noFill/>
            <a:ln>
              <a:noFill/>
            </a:ln>
          </p:spPr>
        </p:pic>
        <p:sp>
          <p:nvSpPr>
            <p:cNvPr id="566" name="Google Shape;566;g210b6bdbf46_0_9"/>
            <p:cNvSpPr/>
            <p:nvPr/>
          </p:nvSpPr>
          <p:spPr>
            <a:xfrm>
              <a:off x="2661175" y="4249175"/>
              <a:ext cx="165900" cy="1659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0" name="Shape 570"/>
        <p:cNvGrpSpPr/>
        <p:nvPr/>
      </p:nvGrpSpPr>
      <p:grpSpPr>
        <a:xfrm>
          <a:off x="0" y="0"/>
          <a:ext cx="0" cy="0"/>
          <a:chOff x="0" y="0"/>
          <a:chExt cx="0" cy="0"/>
        </a:xfrm>
      </p:grpSpPr>
      <p:sp>
        <p:nvSpPr>
          <p:cNvPr id="571" name="Google Shape;571;g1dc9d82accf_0_626"/>
          <p:cNvSpPr txBox="1"/>
          <p:nvPr>
            <p:ph type="title"/>
          </p:nvPr>
        </p:nvSpPr>
        <p:spPr>
          <a:xfrm>
            <a:off x="311700" y="21005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Try it out!</a:t>
            </a:r>
            <a:endParaRPr>
              <a:highlight>
                <a:srgbClr val="FFFF00"/>
              </a:highlight>
            </a:endParaRPr>
          </a:p>
        </p:txBody>
      </p:sp>
      <p:sp>
        <p:nvSpPr>
          <p:cNvPr id="572" name="Google Shape;572;g1dc9d82accf_0_62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406400" lvl="0" marL="457200" rtl="0" algn="l">
              <a:lnSpc>
                <a:spcPct val="115000"/>
              </a:lnSpc>
              <a:spcBef>
                <a:spcPts val="0"/>
              </a:spcBef>
              <a:spcAft>
                <a:spcPts val="0"/>
              </a:spcAft>
              <a:buSzPts val="2800"/>
              <a:buChar char="❏"/>
            </a:pPr>
            <a:r>
              <a:rPr lang="en" sz="2800"/>
              <a:t>Open Scratch</a:t>
            </a:r>
            <a:endParaRPr sz="2800">
              <a:highlight>
                <a:schemeClr val="accent6"/>
              </a:highlight>
            </a:endParaRPr>
          </a:p>
          <a:p>
            <a:pPr indent="-406400" lvl="0" marL="457200" rtl="0" algn="l">
              <a:lnSpc>
                <a:spcPct val="115000"/>
              </a:lnSpc>
              <a:spcBef>
                <a:spcPts val="0"/>
              </a:spcBef>
              <a:spcAft>
                <a:spcPts val="0"/>
              </a:spcAft>
              <a:buSzPts val="2800"/>
              <a:buChar char="❏"/>
            </a:pPr>
            <a:r>
              <a:rPr lang="en" sz="2800"/>
              <a:t>Add the </a:t>
            </a:r>
            <a:r>
              <a:rPr b="1" lang="en" sz="2800"/>
              <a:t>“when green flag clicked” </a:t>
            </a:r>
            <a:r>
              <a:rPr lang="en" sz="2800"/>
              <a:t>block</a:t>
            </a:r>
            <a:endParaRPr sz="2800"/>
          </a:p>
          <a:p>
            <a:pPr indent="-406400" lvl="0" marL="457200" rtl="0" algn="l">
              <a:lnSpc>
                <a:spcPct val="115000"/>
              </a:lnSpc>
              <a:spcBef>
                <a:spcPts val="0"/>
              </a:spcBef>
              <a:spcAft>
                <a:spcPts val="0"/>
              </a:spcAft>
              <a:buSzPts val="2800"/>
              <a:buChar char="❏"/>
            </a:pPr>
            <a:r>
              <a:rPr lang="en" sz="2800"/>
              <a:t>Code a pattern using the </a:t>
            </a:r>
            <a:r>
              <a:rPr b="1" lang="en" sz="2800"/>
              <a:t>think, say, turn </a:t>
            </a:r>
            <a:r>
              <a:rPr lang="en" sz="2800"/>
              <a:t>and </a:t>
            </a:r>
            <a:r>
              <a:rPr b="1" lang="en" sz="2800"/>
              <a:t>switch costume </a:t>
            </a:r>
            <a:r>
              <a:rPr lang="en" sz="2800"/>
              <a:t>Scratch blocks</a:t>
            </a:r>
            <a:endParaRPr sz="2800"/>
          </a:p>
          <a:p>
            <a:pPr indent="-406400" lvl="0" marL="457200" rtl="0" algn="l">
              <a:lnSpc>
                <a:spcPct val="115000"/>
              </a:lnSpc>
              <a:spcBef>
                <a:spcPts val="0"/>
              </a:spcBef>
              <a:spcAft>
                <a:spcPts val="0"/>
              </a:spcAft>
              <a:buSzPts val="2800"/>
              <a:buChar char="❏"/>
            </a:pPr>
            <a:r>
              <a:rPr lang="en" sz="2800"/>
              <a:t>Run your code!</a:t>
            </a:r>
            <a:endParaRPr sz="2800"/>
          </a:p>
          <a:p>
            <a:pPr indent="0" lvl="0" marL="0" rtl="0" algn="l">
              <a:lnSpc>
                <a:spcPct val="115000"/>
              </a:lnSpc>
              <a:spcBef>
                <a:spcPts val="1200"/>
              </a:spcBef>
              <a:spcAft>
                <a:spcPts val="1200"/>
              </a:spcAft>
              <a:buSzPts val="1800"/>
              <a:buNone/>
            </a:pPr>
            <a:r>
              <a:t/>
            </a:r>
            <a:endParaRPr/>
          </a:p>
        </p:txBody>
      </p:sp>
      <p:sp>
        <p:nvSpPr>
          <p:cNvPr id="573" name="Google Shape;573;g1dc9d82accf_0_626"/>
          <p:cNvSpPr txBox="1"/>
          <p:nvPr/>
        </p:nvSpPr>
        <p:spPr>
          <a:xfrm>
            <a:off x="0" y="4035300"/>
            <a:ext cx="8968200" cy="1108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6000"/>
              <a:buFont typeface="Arial"/>
              <a:buNone/>
            </a:pPr>
            <a:r>
              <a:rPr b="0" i="0" lang="en" sz="6000" u="none" cap="none" strike="noStrike">
                <a:solidFill>
                  <a:schemeClr val="accent5"/>
                </a:solidFill>
                <a:latin typeface="Bebas Neue"/>
                <a:ea typeface="Bebas Neue"/>
                <a:cs typeface="Bebas Neue"/>
                <a:sym typeface="Bebas Neue"/>
              </a:rPr>
              <a:t>Pause and work (10-15 minutes)</a:t>
            </a:r>
            <a:endParaRPr b="0" i="0" sz="6000" u="none" cap="none" strike="noStrike">
              <a:solidFill>
                <a:schemeClr val="accent5"/>
              </a:solidFill>
              <a:latin typeface="Bebas Neue"/>
              <a:ea typeface="Bebas Neue"/>
              <a:cs typeface="Bebas Neue"/>
              <a:sym typeface="Bebas Neue"/>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7" name="Shape 577"/>
        <p:cNvGrpSpPr/>
        <p:nvPr/>
      </p:nvGrpSpPr>
      <p:grpSpPr>
        <a:xfrm>
          <a:off x="0" y="0"/>
          <a:ext cx="0" cy="0"/>
          <a:chOff x="0" y="0"/>
          <a:chExt cx="0" cy="0"/>
        </a:xfrm>
      </p:grpSpPr>
      <p:sp>
        <p:nvSpPr>
          <p:cNvPr id="578" name="Google Shape;578;g1dc9d82accf_0_661"/>
          <p:cNvSpPr txBox="1"/>
          <p:nvPr>
            <p:ph type="title"/>
          </p:nvPr>
        </p:nvSpPr>
        <p:spPr>
          <a:xfrm>
            <a:off x="311700" y="21005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rPr lang="en"/>
              <a:t>Lesson Objectives:  I can…</a:t>
            </a:r>
            <a:endParaRPr/>
          </a:p>
        </p:txBody>
      </p:sp>
      <p:sp>
        <p:nvSpPr>
          <p:cNvPr id="579" name="Google Shape;579;g1dc9d82accf_0_661"/>
          <p:cNvSpPr txBox="1"/>
          <p:nvPr>
            <p:ph idx="1" type="body"/>
          </p:nvPr>
        </p:nvSpPr>
        <p:spPr>
          <a:xfrm>
            <a:off x="259275" y="1455300"/>
            <a:ext cx="8520600" cy="22329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1000"/>
              </a:spcBef>
              <a:spcAft>
                <a:spcPts val="0"/>
              </a:spcAft>
              <a:buSzPts val="1800"/>
              <a:buChar char="✓"/>
            </a:pPr>
            <a:r>
              <a:rPr lang="en">
                <a:extLst>
                  <a:ext uri="http://customooxmlschemas.google.com/">
                    <go:slidesCustomData xmlns:go="http://customooxmlschemas.google.com/" textRoundtripDataId="50"/>
                  </a:ext>
                </a:extLst>
              </a:rPr>
              <a:t>Describe characteristics of Computer Science (CS)</a:t>
            </a:r>
            <a:endParaRPr>
              <a:extLst>
                <a:ext uri="http://customooxmlschemas.google.com/">
                  <go:slidesCustomData xmlns:go="http://customooxmlschemas.google.com/" textRoundtripDataId="51"/>
                </a:ext>
              </a:extLst>
            </a:endParaRPr>
          </a:p>
          <a:p>
            <a:pPr indent="-342900" lvl="0" marL="457200" rtl="0" algn="l">
              <a:lnSpc>
                <a:spcPct val="115000"/>
              </a:lnSpc>
              <a:spcBef>
                <a:spcPts val="1000"/>
              </a:spcBef>
              <a:spcAft>
                <a:spcPts val="0"/>
              </a:spcAft>
              <a:buSzPts val="1800"/>
              <a:buChar char="✓"/>
            </a:pPr>
            <a:r>
              <a:rPr lang="en">
                <a:extLst>
                  <a:ext uri="http://customooxmlschemas.google.com/">
                    <go:slidesCustomData xmlns:go="http://customooxmlschemas.google.com/" textRoundtripDataId="52"/>
                  </a:ext>
                </a:extLst>
              </a:rPr>
              <a:t>Define the computational thinking skills of patterns and sequencing</a:t>
            </a:r>
            <a:endParaRPr>
              <a:highlight>
                <a:srgbClr val="FFFF00"/>
              </a:highlight>
              <a:extLst>
                <a:ext uri="http://customooxmlschemas.google.com/">
                  <go:slidesCustomData xmlns:go="http://customooxmlschemas.google.com/" textRoundtripDataId="53"/>
                </a:ext>
              </a:extLst>
            </a:endParaRPr>
          </a:p>
          <a:p>
            <a:pPr indent="-342900" lvl="0" marL="457200" rtl="0" algn="l">
              <a:lnSpc>
                <a:spcPct val="115000"/>
              </a:lnSpc>
              <a:spcBef>
                <a:spcPts val="1000"/>
              </a:spcBef>
              <a:spcAft>
                <a:spcPts val="0"/>
              </a:spcAft>
              <a:buSzPts val="1800"/>
              <a:buChar char="✓"/>
            </a:pPr>
            <a:r>
              <a:rPr lang="en">
                <a:extLst>
                  <a:ext uri="http://customooxmlschemas.google.com/">
                    <go:slidesCustomData xmlns:go="http://customooxmlschemas.google.com/" textRoundtripDataId="54"/>
                  </a:ext>
                </a:extLst>
              </a:rPr>
              <a:t>Describe a pattern I follow in my own life </a:t>
            </a:r>
            <a:endParaRPr>
              <a:extLst>
                <a:ext uri="http://customooxmlschemas.google.com/">
                  <go:slidesCustomData xmlns:go="http://customooxmlschemas.google.com/" textRoundtripDataId="55"/>
                </a:ext>
              </a:extLst>
            </a:endParaRPr>
          </a:p>
          <a:p>
            <a:pPr indent="-342900" lvl="0" marL="457200" rtl="0" algn="l">
              <a:lnSpc>
                <a:spcPct val="115000"/>
              </a:lnSpc>
              <a:spcBef>
                <a:spcPts val="1000"/>
              </a:spcBef>
              <a:spcAft>
                <a:spcPts val="0"/>
              </a:spcAft>
              <a:buSzPts val="1800"/>
              <a:buChar char="✓"/>
            </a:pPr>
            <a:r>
              <a:rPr lang="en">
                <a:extLst>
                  <a:ext uri="http://customooxmlschemas.google.com/">
                    <go:slidesCustomData xmlns:go="http://customooxmlschemas.google.com/" textRoundtripDataId="56"/>
                  </a:ext>
                </a:extLst>
              </a:rPr>
              <a:t>Change my sprite and backdrop in Scratch</a:t>
            </a:r>
            <a:endParaRPr>
              <a:extLst>
                <a:ext uri="http://customooxmlschemas.google.com/">
                  <go:slidesCustomData xmlns:go="http://customooxmlschemas.google.com/" textRoundtripDataId="57"/>
                </a:ext>
              </a:extLst>
            </a:endParaRPr>
          </a:p>
          <a:p>
            <a:pPr indent="-342900" lvl="0" marL="457200" rtl="0" algn="l">
              <a:lnSpc>
                <a:spcPct val="115000"/>
              </a:lnSpc>
              <a:spcBef>
                <a:spcPts val="1000"/>
              </a:spcBef>
              <a:spcAft>
                <a:spcPts val="0"/>
              </a:spcAft>
              <a:buSzPts val="1800"/>
              <a:buChar char="✓"/>
            </a:pPr>
            <a:r>
              <a:rPr lang="en">
                <a:extLst>
                  <a:ext uri="http://customooxmlschemas.google.com/">
                    <go:slidesCustomData xmlns:go="http://customooxmlschemas.google.com/" textRoundtripDataId="58"/>
                  </a:ext>
                </a:extLst>
              </a:rPr>
              <a:t>Identify and understand the purpose of the start, speak/say, and switch costume blocks in Scratch</a:t>
            </a:r>
            <a:endParaRPr>
              <a:extLst>
                <a:ext uri="http://customooxmlschemas.google.com/">
                  <go:slidesCustomData xmlns:go="http://customooxmlschemas.google.com/" textRoundtripDataId="59"/>
                </a:ext>
              </a:extLst>
            </a:endParaRPr>
          </a:p>
          <a:p>
            <a:pPr indent="-342900" lvl="0" marL="457200" rtl="0" algn="l">
              <a:lnSpc>
                <a:spcPct val="115000"/>
              </a:lnSpc>
              <a:spcBef>
                <a:spcPts val="1000"/>
              </a:spcBef>
              <a:spcAft>
                <a:spcPts val="0"/>
              </a:spcAft>
              <a:buSzPts val="1800"/>
              <a:buChar char="❏"/>
            </a:pPr>
            <a:r>
              <a:rPr lang="en">
                <a:extLst>
                  <a:ext uri="http://customooxmlschemas.google.com/">
                    <go:slidesCustomData xmlns:go="http://customooxmlschemas.google.com/" textRoundtripDataId="60"/>
                  </a:ext>
                </a:extLst>
              </a:rPr>
              <a:t>Believe anyone can be a computer scientist! </a:t>
            </a:r>
            <a:endParaRPr>
              <a:extLst>
                <a:ext uri="http://customooxmlschemas.google.com/">
                  <go:slidesCustomData xmlns:go="http://customooxmlschemas.google.com/" textRoundtripDataId="61"/>
                </a:ext>
              </a:extLst>
            </a:endParaRPr>
          </a:p>
          <a:p>
            <a:pPr indent="0" lvl="0" marL="457200" rtl="0" algn="l">
              <a:lnSpc>
                <a:spcPct val="115000"/>
              </a:lnSpc>
              <a:spcBef>
                <a:spcPts val="1000"/>
              </a:spcBef>
              <a:spcAft>
                <a:spcPts val="0"/>
              </a:spcAft>
              <a:buSzPts val="1800"/>
              <a:buNone/>
            </a:pPr>
            <a:r>
              <a:t/>
            </a:r>
            <a:endParaRPr/>
          </a:p>
          <a:p>
            <a:pPr indent="0" lvl="0" marL="0" rtl="0" algn="l">
              <a:lnSpc>
                <a:spcPct val="115000"/>
              </a:lnSpc>
              <a:spcBef>
                <a:spcPts val="1000"/>
              </a:spcBef>
              <a:spcAft>
                <a:spcPts val="1200"/>
              </a:spcAft>
              <a:buSzPts val="1800"/>
              <a:buNone/>
            </a:pPr>
            <a:r>
              <a:t/>
            </a:r>
            <a:endParaRPr/>
          </a:p>
        </p:txBody>
      </p:sp>
      <p:pic>
        <p:nvPicPr>
          <p:cNvPr id="580" name="Google Shape;580;g1dc9d82accf_0_661"/>
          <p:cNvPicPr preferRelativeResize="0"/>
          <p:nvPr/>
        </p:nvPicPr>
        <p:blipFill rotWithShape="1">
          <a:blip r:embed="rId3">
            <a:alphaModFix/>
          </a:blip>
          <a:srcRect b="0" l="0" r="0" t="0"/>
          <a:stretch/>
        </p:blipFill>
        <p:spPr>
          <a:xfrm>
            <a:off x="5188425" y="97675"/>
            <a:ext cx="2986650" cy="131265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4" name="Shape 584"/>
        <p:cNvGrpSpPr/>
        <p:nvPr/>
      </p:nvGrpSpPr>
      <p:grpSpPr>
        <a:xfrm>
          <a:off x="0" y="0"/>
          <a:ext cx="0" cy="0"/>
          <a:chOff x="0" y="0"/>
          <a:chExt cx="0" cy="0"/>
        </a:xfrm>
      </p:grpSpPr>
      <p:sp>
        <p:nvSpPr>
          <p:cNvPr id="585" name="Google Shape;585;g20390b7c406_1_779"/>
          <p:cNvSpPr txBox="1"/>
          <p:nvPr/>
        </p:nvSpPr>
        <p:spPr>
          <a:xfrm>
            <a:off x="342100" y="834725"/>
            <a:ext cx="8583900" cy="3570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200"/>
              <a:buFont typeface="Arial"/>
              <a:buNone/>
            </a:pPr>
            <a:r>
              <a:rPr b="0" i="0" lang="en" sz="2200" u="none" cap="none" strike="noStrike">
                <a:solidFill>
                  <a:schemeClr val="lt1"/>
                </a:solidFill>
                <a:latin typeface="Proxima Nova"/>
                <a:ea typeface="Proxima Nova"/>
                <a:cs typeface="Proxima Nova"/>
                <a:sym typeface="Proxima Nova"/>
              </a:rPr>
              <a:t>Computational thinking means</a:t>
            </a:r>
            <a:r>
              <a:rPr b="1" i="0" lang="en" sz="2200" u="none" cap="none" strike="noStrike">
                <a:solidFill>
                  <a:schemeClr val="lt1"/>
                </a:solidFill>
                <a:latin typeface="Proxima Nova"/>
                <a:ea typeface="Proxima Nova"/>
                <a:cs typeface="Proxima Nova"/>
                <a:sym typeface="Proxima Nova"/>
              </a:rPr>
              <a:t> “thinking like a computer scientist.” </a:t>
            </a:r>
            <a:endParaRPr b="1" i="0" sz="2200" u="none" cap="none" strike="noStrike">
              <a:solidFill>
                <a:schemeClr val="lt1"/>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chemeClr val="lt1"/>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2200"/>
              <a:buFont typeface="Arial"/>
              <a:buNone/>
            </a:pPr>
            <a:r>
              <a:rPr b="0" i="0" lang="en" sz="2200" u="none" cap="none" strike="noStrike">
                <a:solidFill>
                  <a:schemeClr val="lt1"/>
                </a:solidFill>
                <a:latin typeface="Proxima Nova"/>
                <a:ea typeface="Proxima Nova"/>
                <a:cs typeface="Proxima Nova"/>
                <a:sym typeface="Proxima Nova"/>
              </a:rPr>
              <a:t>We’ve learned about these computational thinking skills: </a:t>
            </a:r>
            <a:endParaRPr b="0" i="0" sz="2200" u="none" cap="none" strike="noStrike">
              <a:solidFill>
                <a:schemeClr val="lt1"/>
              </a:solidFill>
              <a:latin typeface="Proxima Nova"/>
              <a:ea typeface="Proxima Nova"/>
              <a:cs typeface="Proxima Nova"/>
              <a:sym typeface="Proxima Nova"/>
            </a:endParaRPr>
          </a:p>
          <a:p>
            <a:pPr indent="-368300" lvl="0" marL="457200" marR="0" rtl="0" algn="l">
              <a:lnSpc>
                <a:spcPct val="100000"/>
              </a:lnSpc>
              <a:spcBef>
                <a:spcPts val="0"/>
              </a:spcBef>
              <a:spcAft>
                <a:spcPts val="0"/>
              </a:spcAft>
              <a:buClr>
                <a:schemeClr val="lt1"/>
              </a:buClr>
              <a:buSzPts val="2200"/>
              <a:buFont typeface="Proxima Nova"/>
              <a:buChar char="●"/>
            </a:pPr>
            <a:r>
              <a:rPr b="0" i="0" lang="en" sz="2200" u="none" cap="none" strike="noStrike">
                <a:solidFill>
                  <a:schemeClr val="lt1"/>
                </a:solidFill>
                <a:latin typeface="Proxima Nova"/>
                <a:ea typeface="Proxima Nova"/>
                <a:cs typeface="Proxima Nova"/>
                <a:sym typeface="Proxima Nova"/>
              </a:rPr>
              <a:t>Pattern recognition </a:t>
            </a:r>
            <a:endParaRPr b="0" i="0" sz="2200" u="none" cap="none" strike="noStrike">
              <a:solidFill>
                <a:schemeClr val="lt1"/>
              </a:solidFill>
              <a:latin typeface="Proxima Nova"/>
              <a:ea typeface="Proxima Nova"/>
              <a:cs typeface="Proxima Nova"/>
              <a:sym typeface="Proxima Nova"/>
            </a:endParaRPr>
          </a:p>
          <a:p>
            <a:pPr indent="-368300" lvl="0" marL="457200" marR="0" rtl="0" algn="l">
              <a:lnSpc>
                <a:spcPct val="100000"/>
              </a:lnSpc>
              <a:spcBef>
                <a:spcPts val="0"/>
              </a:spcBef>
              <a:spcAft>
                <a:spcPts val="0"/>
              </a:spcAft>
              <a:buClr>
                <a:schemeClr val="lt1"/>
              </a:buClr>
              <a:buSzPts val="2200"/>
              <a:buFont typeface="Proxima Nova"/>
              <a:buChar char="●"/>
            </a:pPr>
            <a:r>
              <a:rPr b="0" i="0" lang="en" sz="2200" u="none" cap="none" strike="noStrike">
                <a:solidFill>
                  <a:schemeClr val="lt1"/>
                </a:solidFill>
                <a:latin typeface="Proxima Nova"/>
                <a:ea typeface="Proxima Nova"/>
                <a:cs typeface="Proxima Nova"/>
                <a:sym typeface="Proxima Nova"/>
              </a:rPr>
              <a:t>Sequencing </a:t>
            </a:r>
            <a:endParaRPr b="0" i="0" sz="2200" u="none" cap="none" strike="noStrike">
              <a:solidFill>
                <a:schemeClr val="lt1"/>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chemeClr val="lt1"/>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chemeClr val="lt1"/>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2200"/>
              <a:buFont typeface="Arial"/>
              <a:buNone/>
            </a:pPr>
            <a:r>
              <a:rPr b="0" i="0" lang="en" sz="2200" u="none" cap="none" strike="noStrike">
                <a:solidFill>
                  <a:schemeClr val="lt1"/>
                </a:solidFill>
                <a:latin typeface="Proxima Nova"/>
                <a:ea typeface="Proxima Nova"/>
                <a:cs typeface="Proxima Nova"/>
                <a:sym typeface="Proxima Nova"/>
              </a:rPr>
              <a:t>Pick one of these skills and </a:t>
            </a:r>
            <a:r>
              <a:rPr b="0" i="0" lang="en" sz="2200" u="none" cap="none" strike="noStrike">
                <a:solidFill>
                  <a:schemeClr val="lt1"/>
                </a:solidFill>
                <a:latin typeface="Proxima Nova"/>
                <a:ea typeface="Proxima Nova"/>
                <a:cs typeface="Proxima Nova"/>
                <a:sym typeface="Proxima Nova"/>
                <a:extLst>
                  <a:ext uri="http://customooxmlschemas.google.com/">
                    <go:slidesCustomData xmlns:go="http://customooxmlschemas.google.com/" textRoundtripDataId="62"/>
                  </a:ext>
                </a:extLst>
              </a:rPr>
              <a:t>share with</a:t>
            </a:r>
            <a:r>
              <a:rPr b="0" i="0" lang="en" sz="2200" u="none" cap="none" strike="noStrike">
                <a:solidFill>
                  <a:schemeClr val="lt1"/>
                </a:solidFill>
                <a:latin typeface="Proxima Nova"/>
                <a:ea typeface="Proxima Nova"/>
                <a:cs typeface="Proxima Nova"/>
                <a:sym typeface="Proxima Nova"/>
              </a:rPr>
              <a:t> a small group for a few  minutes about how this skill </a:t>
            </a:r>
            <a:r>
              <a:rPr b="1" i="0" lang="en" sz="2200" u="none" cap="none" strike="noStrike">
                <a:solidFill>
                  <a:schemeClr val="lt1"/>
                </a:solidFill>
                <a:latin typeface="Proxima Nova"/>
                <a:ea typeface="Proxima Nova"/>
                <a:cs typeface="Proxima Nova"/>
                <a:sym typeface="Proxima Nova"/>
              </a:rPr>
              <a:t>helps you think like a computer scientist. </a:t>
            </a:r>
            <a:endParaRPr b="1" i="0" sz="2200" u="none" cap="none" strike="noStrike">
              <a:solidFill>
                <a:schemeClr val="lt1"/>
              </a:solidFill>
              <a:latin typeface="Proxima Nova"/>
              <a:ea typeface="Proxima Nova"/>
              <a:cs typeface="Proxima Nova"/>
              <a:sym typeface="Proxima Nova"/>
            </a:endParaRPr>
          </a:p>
        </p:txBody>
      </p:sp>
      <p:sp>
        <p:nvSpPr>
          <p:cNvPr id="586" name="Google Shape;586;g20390b7c406_1_779"/>
          <p:cNvSpPr txBox="1"/>
          <p:nvPr>
            <p:ph type="title"/>
          </p:nvPr>
        </p:nvSpPr>
        <p:spPr>
          <a:xfrm>
            <a:off x="342100" y="0"/>
            <a:ext cx="8198700" cy="9531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990"/>
              <a:buNone/>
            </a:pPr>
            <a:r>
              <a:rPr b="1" lang="en" sz="4220">
                <a:latin typeface="Bebas Neue"/>
                <a:ea typeface="Bebas Neue"/>
                <a:cs typeface="Bebas Neue"/>
                <a:sym typeface="Bebas Neue"/>
              </a:rPr>
              <a:t>Wrap up </a:t>
            </a:r>
            <a:endParaRPr sz="4220">
              <a:latin typeface="Bebas Neue"/>
              <a:ea typeface="Bebas Neue"/>
              <a:cs typeface="Bebas Neue"/>
              <a:sym typeface="Bebas Neue"/>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0" name="Shape 590"/>
        <p:cNvGrpSpPr/>
        <p:nvPr/>
      </p:nvGrpSpPr>
      <p:grpSpPr>
        <a:xfrm>
          <a:off x="0" y="0"/>
          <a:ext cx="0" cy="0"/>
          <a:chOff x="0" y="0"/>
          <a:chExt cx="0" cy="0"/>
        </a:xfrm>
      </p:grpSpPr>
      <p:sp>
        <p:nvSpPr>
          <p:cNvPr id="591" name="Google Shape;591;g1dc9d82accf_0_667"/>
          <p:cNvSpPr txBox="1"/>
          <p:nvPr>
            <p:ph type="title"/>
          </p:nvPr>
        </p:nvSpPr>
        <p:spPr>
          <a:xfrm>
            <a:off x="311700" y="21005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rPr lang="en"/>
              <a:t>Lesson Objectives:  I can…</a:t>
            </a:r>
            <a:endParaRPr/>
          </a:p>
        </p:txBody>
      </p:sp>
      <p:sp>
        <p:nvSpPr>
          <p:cNvPr id="592" name="Google Shape;592;g1dc9d82accf_0_667"/>
          <p:cNvSpPr txBox="1"/>
          <p:nvPr>
            <p:ph idx="1" type="body"/>
          </p:nvPr>
        </p:nvSpPr>
        <p:spPr>
          <a:xfrm>
            <a:off x="259275" y="1455300"/>
            <a:ext cx="8520600" cy="22329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1000"/>
              </a:spcBef>
              <a:spcAft>
                <a:spcPts val="0"/>
              </a:spcAft>
              <a:buSzPts val="1800"/>
              <a:buChar char="✓"/>
            </a:pPr>
            <a:r>
              <a:rPr lang="en">
                <a:extLst>
                  <a:ext uri="http://customooxmlschemas.google.com/">
                    <go:slidesCustomData xmlns:go="http://customooxmlschemas.google.com/" textRoundtripDataId="63"/>
                  </a:ext>
                </a:extLst>
              </a:rPr>
              <a:t>Describe characteristics of Computer Science (CS)</a:t>
            </a:r>
            <a:endParaRPr>
              <a:extLst>
                <a:ext uri="http://customooxmlschemas.google.com/">
                  <go:slidesCustomData xmlns:go="http://customooxmlschemas.google.com/" textRoundtripDataId="64"/>
                </a:ext>
              </a:extLst>
            </a:endParaRPr>
          </a:p>
          <a:p>
            <a:pPr indent="-342900" lvl="0" marL="457200" rtl="0" algn="l">
              <a:lnSpc>
                <a:spcPct val="115000"/>
              </a:lnSpc>
              <a:spcBef>
                <a:spcPts val="1000"/>
              </a:spcBef>
              <a:spcAft>
                <a:spcPts val="0"/>
              </a:spcAft>
              <a:buSzPts val="1800"/>
              <a:buChar char="✓"/>
            </a:pPr>
            <a:r>
              <a:rPr lang="en">
                <a:extLst>
                  <a:ext uri="http://customooxmlschemas.google.com/">
                    <go:slidesCustomData xmlns:go="http://customooxmlschemas.google.com/" textRoundtripDataId="65"/>
                  </a:ext>
                </a:extLst>
              </a:rPr>
              <a:t>Define the computational thinking skills of patterns and sequencing</a:t>
            </a:r>
            <a:endParaRPr>
              <a:highlight>
                <a:srgbClr val="FFFF00"/>
              </a:highlight>
              <a:extLst>
                <a:ext uri="http://customooxmlschemas.google.com/">
                  <go:slidesCustomData xmlns:go="http://customooxmlschemas.google.com/" textRoundtripDataId="66"/>
                </a:ext>
              </a:extLst>
            </a:endParaRPr>
          </a:p>
          <a:p>
            <a:pPr indent="-342900" lvl="0" marL="457200" rtl="0" algn="l">
              <a:lnSpc>
                <a:spcPct val="115000"/>
              </a:lnSpc>
              <a:spcBef>
                <a:spcPts val="1000"/>
              </a:spcBef>
              <a:spcAft>
                <a:spcPts val="0"/>
              </a:spcAft>
              <a:buSzPts val="1800"/>
              <a:buChar char="✓"/>
            </a:pPr>
            <a:r>
              <a:rPr lang="en">
                <a:extLst>
                  <a:ext uri="http://customooxmlschemas.google.com/">
                    <go:slidesCustomData xmlns:go="http://customooxmlschemas.google.com/" textRoundtripDataId="67"/>
                  </a:ext>
                </a:extLst>
              </a:rPr>
              <a:t>Describe a pattern I follow in my own life </a:t>
            </a:r>
            <a:endParaRPr>
              <a:extLst>
                <a:ext uri="http://customooxmlschemas.google.com/">
                  <go:slidesCustomData xmlns:go="http://customooxmlschemas.google.com/" textRoundtripDataId="68"/>
                </a:ext>
              </a:extLst>
            </a:endParaRPr>
          </a:p>
          <a:p>
            <a:pPr indent="-342900" lvl="0" marL="457200" rtl="0" algn="l">
              <a:lnSpc>
                <a:spcPct val="115000"/>
              </a:lnSpc>
              <a:spcBef>
                <a:spcPts val="1000"/>
              </a:spcBef>
              <a:spcAft>
                <a:spcPts val="0"/>
              </a:spcAft>
              <a:buSzPts val="1800"/>
              <a:buChar char="✓"/>
            </a:pPr>
            <a:r>
              <a:rPr lang="en">
                <a:extLst>
                  <a:ext uri="http://customooxmlschemas.google.com/">
                    <go:slidesCustomData xmlns:go="http://customooxmlschemas.google.com/" textRoundtripDataId="69"/>
                  </a:ext>
                </a:extLst>
              </a:rPr>
              <a:t>Change my sprite and backdrop in Scratch</a:t>
            </a:r>
            <a:endParaRPr>
              <a:extLst>
                <a:ext uri="http://customooxmlschemas.google.com/">
                  <go:slidesCustomData xmlns:go="http://customooxmlschemas.google.com/" textRoundtripDataId="70"/>
                </a:ext>
              </a:extLst>
            </a:endParaRPr>
          </a:p>
          <a:p>
            <a:pPr indent="-342900" lvl="0" marL="457200" rtl="0" algn="l">
              <a:lnSpc>
                <a:spcPct val="115000"/>
              </a:lnSpc>
              <a:spcBef>
                <a:spcPts val="1000"/>
              </a:spcBef>
              <a:spcAft>
                <a:spcPts val="0"/>
              </a:spcAft>
              <a:buSzPts val="1800"/>
              <a:buChar char="✓"/>
            </a:pPr>
            <a:r>
              <a:rPr lang="en">
                <a:extLst>
                  <a:ext uri="http://customooxmlschemas.google.com/">
                    <go:slidesCustomData xmlns:go="http://customooxmlschemas.google.com/" textRoundtripDataId="71"/>
                  </a:ext>
                </a:extLst>
              </a:rPr>
              <a:t>Identify and understand the purpose of the start, speak/say, and switch costume blocks in Scratch</a:t>
            </a:r>
            <a:endParaRPr>
              <a:extLst>
                <a:ext uri="http://customooxmlschemas.google.com/">
                  <go:slidesCustomData xmlns:go="http://customooxmlschemas.google.com/" textRoundtripDataId="72"/>
                </a:ext>
              </a:extLst>
            </a:endParaRPr>
          </a:p>
          <a:p>
            <a:pPr indent="-342900" lvl="0" marL="457200" rtl="0" algn="l">
              <a:lnSpc>
                <a:spcPct val="115000"/>
              </a:lnSpc>
              <a:spcBef>
                <a:spcPts val="1000"/>
              </a:spcBef>
              <a:spcAft>
                <a:spcPts val="0"/>
              </a:spcAft>
              <a:buSzPts val="1800"/>
              <a:buChar char="✓"/>
            </a:pPr>
            <a:r>
              <a:rPr lang="en">
                <a:extLst>
                  <a:ext uri="http://customooxmlschemas.google.com/">
                    <go:slidesCustomData xmlns:go="http://customooxmlschemas.google.com/" textRoundtripDataId="73"/>
                  </a:ext>
                </a:extLst>
              </a:rPr>
              <a:t>Believe anyone can be a computer scientist! </a:t>
            </a:r>
            <a:endParaRPr>
              <a:extLst>
                <a:ext uri="http://customooxmlschemas.google.com/">
                  <go:slidesCustomData xmlns:go="http://customooxmlschemas.google.com/" textRoundtripDataId="74"/>
                </a:ext>
              </a:extLst>
            </a:endParaRPr>
          </a:p>
          <a:p>
            <a:pPr indent="0" lvl="0" marL="457200" rtl="0" algn="l">
              <a:lnSpc>
                <a:spcPct val="115000"/>
              </a:lnSpc>
              <a:spcBef>
                <a:spcPts val="1000"/>
              </a:spcBef>
              <a:spcAft>
                <a:spcPts val="0"/>
              </a:spcAft>
              <a:buSzPts val="1800"/>
              <a:buNone/>
            </a:pPr>
            <a:r>
              <a:t/>
            </a:r>
            <a:endParaRPr/>
          </a:p>
          <a:p>
            <a:pPr indent="0" lvl="0" marL="0" rtl="0" algn="l">
              <a:lnSpc>
                <a:spcPct val="115000"/>
              </a:lnSpc>
              <a:spcBef>
                <a:spcPts val="1000"/>
              </a:spcBef>
              <a:spcAft>
                <a:spcPts val="1200"/>
              </a:spcAft>
              <a:buSzPts val="1800"/>
              <a:buNone/>
            </a:pPr>
            <a:r>
              <a:t/>
            </a:r>
            <a:endParaRPr/>
          </a:p>
        </p:txBody>
      </p:sp>
      <p:pic>
        <p:nvPicPr>
          <p:cNvPr id="593" name="Google Shape;593;g1dc9d82accf_0_667"/>
          <p:cNvPicPr preferRelativeResize="0"/>
          <p:nvPr/>
        </p:nvPicPr>
        <p:blipFill rotWithShape="1">
          <a:blip r:embed="rId3">
            <a:alphaModFix/>
          </a:blip>
          <a:srcRect b="0" l="0" r="0" t="0"/>
          <a:stretch/>
        </p:blipFill>
        <p:spPr>
          <a:xfrm>
            <a:off x="5188425" y="97675"/>
            <a:ext cx="2986650" cy="13126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g11ada4b8e4d_0_30"/>
          <p:cNvSpPr txBox="1"/>
          <p:nvPr>
            <p:ph type="title"/>
          </p:nvPr>
        </p:nvSpPr>
        <p:spPr>
          <a:xfrm>
            <a:off x="311700" y="2111550"/>
            <a:ext cx="8520600" cy="9204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3000"/>
              <a:buNone/>
            </a:pPr>
            <a:r>
              <a:rPr lang="en" sz="4800"/>
              <a:t>Coding?</a:t>
            </a:r>
            <a:endParaRPr sz="4800"/>
          </a:p>
        </p:txBody>
      </p:sp>
      <p:sp>
        <p:nvSpPr>
          <p:cNvPr id="105" name="Google Shape;105;g11ada4b8e4d_0_30"/>
          <p:cNvSpPr txBox="1"/>
          <p:nvPr>
            <p:ph idx="4294967295" type="body"/>
          </p:nvPr>
        </p:nvSpPr>
        <p:spPr>
          <a:xfrm>
            <a:off x="311700" y="876123"/>
            <a:ext cx="8458500" cy="1077900"/>
          </a:xfrm>
          <a:prstGeom prst="rect">
            <a:avLst/>
          </a:prstGeom>
          <a:noFill/>
          <a:ln>
            <a:noFill/>
          </a:ln>
        </p:spPr>
        <p:txBody>
          <a:bodyPr anchorCtr="0" anchor="t" bIns="91425" lIns="91425" spcFirstLastPara="1" rIns="91425" wrap="square" tIns="91425">
            <a:normAutofit fontScale="40000" lnSpcReduction="20000"/>
          </a:bodyPr>
          <a:lstStyle/>
          <a:p>
            <a:pPr indent="0" lvl="0" marL="0" rtl="0" algn="l">
              <a:lnSpc>
                <a:spcPct val="115000"/>
              </a:lnSpc>
              <a:spcBef>
                <a:spcPts val="0"/>
              </a:spcBef>
              <a:spcAft>
                <a:spcPts val="0"/>
              </a:spcAft>
              <a:buSzPct val="128734"/>
              <a:buNone/>
            </a:pPr>
            <a:r>
              <a:t/>
            </a:r>
            <a:endParaRPr sz="4350"/>
          </a:p>
          <a:p>
            <a:pPr indent="0" lvl="0" marL="0" rtl="0" algn="ctr">
              <a:lnSpc>
                <a:spcPct val="100000"/>
              </a:lnSpc>
              <a:spcBef>
                <a:spcPts val="0"/>
              </a:spcBef>
              <a:spcAft>
                <a:spcPts val="0"/>
              </a:spcAft>
              <a:buSzPct val="69230"/>
              <a:buNone/>
            </a:pPr>
            <a:r>
              <a:rPr lang="en" sz="6500"/>
              <a:t>What do you know about…</a:t>
            </a:r>
            <a:endParaRPr sz="6500"/>
          </a:p>
          <a:p>
            <a:pPr indent="0" lvl="0" marL="0" rtl="0" algn="l">
              <a:lnSpc>
                <a:spcPct val="115000"/>
              </a:lnSpc>
              <a:spcBef>
                <a:spcPts val="1200"/>
              </a:spcBef>
              <a:spcAft>
                <a:spcPts val="1200"/>
              </a:spcAft>
              <a:buSzPct val="311111"/>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g11f3e8019f6_0_1"/>
          <p:cNvSpPr txBox="1"/>
          <p:nvPr>
            <p:ph type="title"/>
          </p:nvPr>
        </p:nvSpPr>
        <p:spPr>
          <a:xfrm>
            <a:off x="311700" y="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lang="en"/>
              <a:t>We are going to learn more about computer science! </a:t>
            </a:r>
            <a:endParaRPr/>
          </a:p>
        </p:txBody>
      </p:sp>
      <p:pic>
        <p:nvPicPr>
          <p:cNvPr descr="Find the full course at http://learn.code.org&#10;&#10;Help us caption &amp; translate this video!&#10;&#10;https://amara.org/v/DNPo/" id="111" name="Google Shape;111;g11f3e8019f6_0_1" title="Unplugged - What is Computer Science?">
            <a:hlinkClick r:id="rId3"/>
          </p:cNvPr>
          <p:cNvPicPr preferRelativeResize="0"/>
          <p:nvPr/>
        </p:nvPicPr>
        <p:blipFill rotWithShape="1">
          <a:blip r:embed="rId4">
            <a:alphaModFix/>
          </a:blip>
          <a:srcRect b="0" l="0" r="0" t="0"/>
          <a:stretch/>
        </p:blipFill>
        <p:spPr>
          <a:xfrm>
            <a:off x="2286000" y="857250"/>
            <a:ext cx="4572000" cy="3429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1"/>
                                        </p:tgtEl>
                                        <p:attrNameLst>
                                          <p:attrName>style.visibility</p:attrName>
                                        </p:attrNameLst>
                                      </p:cBhvr>
                                      <p:to>
                                        <p:strVal val="visible"/>
                                      </p:to>
                                    </p:set>
                                    <p:animEffect filter="fade" transition="in">
                                      <p:cBhvr>
                                        <p:cTn dur="1000"/>
                                        <p:tgtEl>
                                          <p:spTgt spid="11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g11fbaf08a2d_0_0"/>
          <p:cNvSpPr txBox="1"/>
          <p:nvPr>
            <p:ph type="title"/>
          </p:nvPr>
        </p:nvSpPr>
        <p:spPr>
          <a:xfrm>
            <a:off x="311700" y="21005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rPr lang="en"/>
              <a:t>Computer Scientists</a:t>
            </a:r>
            <a:endParaRPr/>
          </a:p>
        </p:txBody>
      </p:sp>
      <p:pic>
        <p:nvPicPr>
          <p:cNvPr id="117" name="Google Shape;117;g11fbaf08a2d_0_0"/>
          <p:cNvPicPr preferRelativeResize="0"/>
          <p:nvPr/>
        </p:nvPicPr>
        <p:blipFill rotWithShape="1">
          <a:blip r:embed="rId3">
            <a:alphaModFix/>
          </a:blip>
          <a:srcRect b="-2354" l="18314" r="0" t="0"/>
          <a:stretch/>
        </p:blipFill>
        <p:spPr>
          <a:xfrm>
            <a:off x="4380749" y="1526100"/>
            <a:ext cx="3884150" cy="2940051"/>
          </a:xfrm>
          <a:prstGeom prst="rect">
            <a:avLst/>
          </a:prstGeom>
          <a:noFill/>
          <a:ln>
            <a:noFill/>
          </a:ln>
        </p:spPr>
      </p:pic>
      <p:pic>
        <p:nvPicPr>
          <p:cNvPr id="118" name="Google Shape;118;g11fbaf08a2d_0_0"/>
          <p:cNvPicPr preferRelativeResize="0"/>
          <p:nvPr/>
        </p:nvPicPr>
        <p:blipFill rotWithShape="1">
          <a:blip r:embed="rId4">
            <a:alphaModFix/>
          </a:blip>
          <a:srcRect b="0" l="19759" r="-6996" t="0"/>
          <a:stretch/>
        </p:blipFill>
        <p:spPr>
          <a:xfrm>
            <a:off x="115200" y="850800"/>
            <a:ext cx="4206125" cy="2900875"/>
          </a:xfrm>
          <a:prstGeom prst="rect">
            <a:avLst/>
          </a:prstGeom>
          <a:noFill/>
          <a:ln>
            <a:noFill/>
          </a:ln>
        </p:spPr>
      </p:pic>
      <p:pic>
        <p:nvPicPr>
          <p:cNvPr id="119" name="Google Shape;119;g11fbaf08a2d_0_0"/>
          <p:cNvPicPr preferRelativeResize="0"/>
          <p:nvPr/>
        </p:nvPicPr>
        <p:blipFill rotWithShape="1">
          <a:blip r:embed="rId5">
            <a:alphaModFix/>
          </a:blip>
          <a:srcRect b="0" l="0" r="0" t="0"/>
          <a:stretch/>
        </p:blipFill>
        <p:spPr>
          <a:xfrm>
            <a:off x="5550800" y="162174"/>
            <a:ext cx="2082350" cy="1170275"/>
          </a:xfrm>
          <a:prstGeom prst="rect">
            <a:avLst/>
          </a:prstGeom>
          <a:noFill/>
          <a:ln>
            <a:noFill/>
          </a:ln>
        </p:spPr>
      </p:pic>
      <p:sp>
        <p:nvSpPr>
          <p:cNvPr id="120" name="Google Shape;120;g11fbaf08a2d_0_0"/>
          <p:cNvSpPr txBox="1"/>
          <p:nvPr/>
        </p:nvSpPr>
        <p:spPr>
          <a:xfrm>
            <a:off x="115200" y="4375775"/>
            <a:ext cx="8913600" cy="800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1" i="0" lang="en" sz="2000" u="none" cap="none" strike="noStrike">
                <a:solidFill>
                  <a:srgbClr val="000000"/>
                </a:solidFill>
                <a:latin typeface="Proxima Nova"/>
                <a:ea typeface="Proxima Nova"/>
                <a:cs typeface="Proxima Nova"/>
                <a:sym typeface="Proxima Nova"/>
              </a:rPr>
              <a:t>Computer scientist (n): </a:t>
            </a:r>
            <a:r>
              <a:rPr b="0" i="0" lang="en" sz="2000" u="none" cap="none" strike="noStrike">
                <a:solidFill>
                  <a:srgbClr val="000000"/>
                </a:solidFill>
                <a:latin typeface="Proxima Nova"/>
                <a:ea typeface="Proxima Nova"/>
                <a:cs typeface="Proxima Nova"/>
                <a:sym typeface="Proxima Nova"/>
              </a:rPr>
              <a:t>a person who studies computers and how they can be used to solve problems.</a:t>
            </a:r>
            <a:endParaRPr b="0" i="0" sz="2000" u="none" cap="none" strike="noStrike">
              <a:solidFill>
                <a:srgbClr val="000000"/>
              </a:solidFill>
              <a:latin typeface="Proxima Nova"/>
              <a:ea typeface="Proxima Nova"/>
              <a:cs typeface="Proxima Nova"/>
              <a:sym typeface="Proxima Nov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8"/>
                                        </p:tgtEl>
                                        <p:attrNameLst>
                                          <p:attrName>style.visibility</p:attrName>
                                        </p:attrNameLst>
                                      </p:cBhvr>
                                      <p:to>
                                        <p:strVal val="visible"/>
                                      </p:to>
                                    </p:set>
                                    <p:animEffect filter="fade" transition="in">
                                      <p:cBhvr>
                                        <p:cTn dur="1000"/>
                                        <p:tgtEl>
                                          <p:spTgt spid="11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7"/>
                                        </p:tgtEl>
                                        <p:attrNameLst>
                                          <p:attrName>style.visibility</p:attrName>
                                        </p:attrNameLst>
                                      </p:cBhvr>
                                      <p:to>
                                        <p:strVal val="visible"/>
                                      </p:to>
                                    </p:set>
                                    <p:animEffect filter="fade" transition="in">
                                      <p:cBhvr>
                                        <p:cTn dur="1000"/>
                                        <p:tgtEl>
                                          <p:spTgt spid="11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9"/>
                                        </p:tgtEl>
                                        <p:attrNameLst>
                                          <p:attrName>style.visibility</p:attrName>
                                        </p:attrNameLst>
                                      </p:cBhvr>
                                      <p:to>
                                        <p:strVal val="visible"/>
                                      </p:to>
                                    </p:set>
                                    <p:animEffect filter="fade" transition="in">
                                      <p:cBhvr>
                                        <p:cTn dur="1000"/>
                                        <p:tgtEl>
                                          <p:spTgt spid="11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0"/>
                                        </p:tgtEl>
                                        <p:attrNameLst>
                                          <p:attrName>style.visibility</p:attrName>
                                        </p:attrNameLst>
                                      </p:cBhvr>
                                      <p:to>
                                        <p:strVal val="visible"/>
                                      </p:to>
                                    </p:set>
                                    <p:animEffect filter="fade" transition="in">
                                      <p:cBhvr>
                                        <p:cTn dur="1000"/>
                                        <p:tgtEl>
                                          <p:spTgt spid="12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Gameday">
  <a:themeElements>
    <a:clrScheme name="Gameday">
      <a:dk1>
        <a:srgbClr val="4285F4"/>
      </a:dk1>
      <a:lt1>
        <a:srgbClr val="FFFFFF"/>
      </a:lt1>
      <a:dk2>
        <a:srgbClr val="666666"/>
      </a:dk2>
      <a:lt2>
        <a:srgbClr val="D9D9D9"/>
      </a:lt2>
      <a:accent1>
        <a:srgbClr val="455A64"/>
      </a:accent1>
      <a:accent2>
        <a:srgbClr val="607D8B"/>
      </a:accent2>
      <a:accent3>
        <a:srgbClr val="FF5722"/>
      </a:accent3>
      <a:accent4>
        <a:srgbClr val="D84315"/>
      </a:accent4>
      <a:accent5>
        <a:srgbClr val="1C3AA9"/>
      </a:accent5>
      <a:accent6>
        <a:srgbClr val="FFAB40"/>
      </a:accent6>
      <a:hlink>
        <a:srgbClr val="1C3AA9"/>
      </a:hlink>
      <a:folHlink>
        <a:srgbClr val="1C3AA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