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Monoton"/>
      <p:regular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zNOLWjMV/0I6E7uN9Uyu3lBwD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EA6D17-C0D8-4660-9A62-E6119FAAF485}">
  <a:tblStyle styleId="{4EEA6D17-C0D8-4660-9A62-E6119FAAF48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4.xml"/><Relationship Id="rId22" Type="http://schemas.openxmlformats.org/officeDocument/2006/relationships/font" Target="fonts/Monoton-regular.fntdata"/><Relationship Id="rId10" Type="http://schemas.openxmlformats.org/officeDocument/2006/relationships/slide" Target="slides/slide3.xml"/><Relationship Id="rId21" Type="http://schemas.openxmlformats.org/officeDocument/2006/relationships/font" Target="fonts/BebasNeue-regular.fntdata"/><Relationship Id="rId13" Type="http://schemas.openxmlformats.org/officeDocument/2006/relationships/slide" Target="slides/slide6.xml"/><Relationship Id="rId24" Type="http://customschemas.google.com/relationships/presentationmetadata" Target="metadata"/><Relationship Id="rId12" Type="http://schemas.openxmlformats.org/officeDocument/2006/relationships/slide" Target="slides/slide5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ProximaNova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ProximaNov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Hello! My name is Britt Miller. Well done on finishing Unit 1 on patterns and sequencing. I am excited to continue learning with you about Computer Science and Literacy!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88e1a53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288e1a53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88e1a53b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1288e1a53b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1"/>
          <p:cNvCxnSpPr/>
          <p:nvPr/>
        </p:nvCxnSpPr>
        <p:spPr>
          <a:xfrm flipH="1" rot="10800000">
            <a:off x="-145325" y="2737175"/>
            <a:ext cx="9301200" cy="36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11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3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3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Monoton"/>
              <a:buNone/>
              <a:defRPr b="0" i="0" sz="3000" u="none" cap="none" strike="noStrike">
                <a:solidFill>
                  <a:srgbClr val="CC0000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hyperlink" Target="mailto:ahutchi9@gm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9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18.png"/><Relationship Id="rId8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jp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35.png"/><Relationship Id="rId7" Type="http://schemas.openxmlformats.org/officeDocument/2006/relationships/image" Target="../media/image3.png"/><Relationship Id="rId8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jpg"/><Relationship Id="rId10" Type="http://schemas.openxmlformats.org/officeDocument/2006/relationships/image" Target="../media/image34.png"/><Relationship Id="rId12" Type="http://schemas.openxmlformats.org/officeDocument/2006/relationships/image" Target="../media/image3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image" Target="../media/image3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dropbox.com/scl/fi/wsitwzqamm7bghlxxeo37/Explanatory-text-graphic-organizer.docx?dl=0&amp;rlkey=em6u81q4e80droowle32babx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hyperlink" Target="mailto:ahutchi9@gmu.ed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cratch.mit.edu/" TargetMode="External"/><Relationship Id="rId4" Type="http://schemas.openxmlformats.org/officeDocument/2006/relationships/hyperlink" Target="https://scratch.mit.edu/projects/editor/?tutorial=n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1</a:t>
            </a:r>
            <a:endParaRPr sz="3000"/>
          </a:p>
        </p:txBody>
      </p:sp>
      <p:pic>
        <p:nvPicPr>
          <p:cNvPr descr="This is a picture of the CS For All logo." id="103" name="Google Shape;103;p1" title="CS For Al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700" y="3442123"/>
            <a:ext cx="47053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400" y="3506823"/>
            <a:ext cx="1063128" cy="10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b="1" i="0" sz="800" u="none" cap="none" strike="noStrike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b="1" i="0" lang="en" sz="800" u="sng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ahutchi9@gmu.edu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135925" y="62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Review: Sequence puzzles</a:t>
            </a:r>
            <a:endParaRPr sz="3200"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822825" y="949500"/>
            <a:ext cx="7906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Solve the puzzles by dragging the Scratch blocks in the correct order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When you’re done, switch with a partner and check each other’s work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Raise your hand if you have any questions!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dog find the first aid box.</a:t>
            </a:r>
            <a:endParaRPr/>
          </a:p>
        </p:txBody>
      </p:sp>
      <p:graphicFrame>
        <p:nvGraphicFramePr>
          <p:cNvPr id="117" name="Google Shape;117;p4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{4EEA6D17-C0D8-4660-9A62-E6119FAAF485}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118" name="Google Shape;118;p4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4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4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27" name="Google Shape;12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4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" name="Google Shape;13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35" name="Google Shape;13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2861075" y="3912450"/>
            <a:ext cx="1371600" cy="548640"/>
            <a:chOff x="4189600" y="2593475"/>
            <a:chExt cx="1371600" cy="548640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41" name="Google Shape;141;p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p4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4" name="Google Shape;144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dog find the first aid box.</a:t>
            </a:r>
            <a:endParaRPr/>
          </a:p>
        </p:txBody>
      </p:sp>
      <p:graphicFrame>
        <p:nvGraphicFramePr>
          <p:cNvPr id="150" name="Google Shape;150;p3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{4EEA6D17-C0D8-4660-9A62-E6119FAAF485}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151" name="Google Shape;151;p3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3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3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3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57" name="Google Shape;15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60" name="Google Shape;16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63" name="Google Shape;163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" name="Google Shape;16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3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68" name="Google Shape;168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chemeClr val="lt1"/>
                </a:highlight>
              </a:rPr>
              <a:t>Put the blocks in the correct order to help the dog find the first aid box.</a:t>
            </a:r>
            <a:endParaRPr/>
          </a:p>
        </p:txBody>
      </p:sp>
      <p:graphicFrame>
        <p:nvGraphicFramePr>
          <p:cNvPr id="177" name="Google Shape;177;p5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{4EEA6D17-C0D8-4660-9A62-E6119FAAF485}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B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R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T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178" name="Google Shape;178;p5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5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5"/>
          <p:cNvSpPr txBox="1"/>
          <p:nvPr/>
        </p:nvSpPr>
        <p:spPr>
          <a:xfrm>
            <a:off x="323950" y="3365800"/>
            <a:ext cx="211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 (Only use the provided blocks).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5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2861062" y="2593475"/>
            <a:ext cx="1371600" cy="548640"/>
            <a:chOff x="4189600" y="2593475"/>
            <a:chExt cx="1371600" cy="548640"/>
          </a:xfrm>
        </p:grpSpPr>
        <p:grpSp>
          <p:nvGrpSpPr>
            <p:cNvPr id="187" name="Google Shape;187;p5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5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1" name="Google Shape;19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5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93" name="Google Shape;193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2861062" y="3340524"/>
            <a:ext cx="1371599" cy="548640"/>
            <a:chOff x="4189588" y="1151724"/>
            <a:chExt cx="1371599" cy="548640"/>
          </a:xfrm>
        </p:grpSpPr>
        <p:pic>
          <p:nvPicPr>
            <p:cNvPr id="196" name="Google Shape;19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4318550" y="1099374"/>
            <a:ext cx="1371599" cy="548640"/>
            <a:chOff x="4189588" y="1151724"/>
            <a:chExt cx="1371599" cy="548640"/>
          </a:xfrm>
        </p:grpSpPr>
        <p:pic>
          <p:nvPicPr>
            <p:cNvPr id="199" name="Google Shape;199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"/>
          <p:cNvSpPr txBox="1"/>
          <p:nvPr/>
        </p:nvSpPr>
        <p:spPr>
          <a:xfrm>
            <a:off x="3416913" y="3889175"/>
            <a:ext cx="246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an extra block that is not needed in the solution.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61068" y="3987900"/>
            <a:ext cx="61558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91850" y="2688403"/>
            <a:ext cx="380994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5"/>
          <p:cNvGrpSpPr/>
          <p:nvPr/>
        </p:nvGrpSpPr>
        <p:grpSpPr>
          <a:xfrm>
            <a:off x="4318550" y="1796849"/>
            <a:ext cx="1371599" cy="548640"/>
            <a:chOff x="4189588" y="1151724"/>
            <a:chExt cx="1371599" cy="548640"/>
          </a:xfrm>
        </p:grpSpPr>
        <p:pic>
          <p:nvPicPr>
            <p:cNvPr id="206" name="Google Shape;20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5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highlight>
                  <a:schemeClr val="lt1"/>
                </a:highlight>
              </a:rPr>
              <a:t>Put the blocks in the correct order to help the dog find the first aid box.</a:t>
            </a:r>
            <a:endParaRPr/>
          </a:p>
        </p:txBody>
      </p:sp>
      <p:graphicFrame>
        <p:nvGraphicFramePr>
          <p:cNvPr id="215" name="Google Shape;215;p6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{4EEA6D17-C0D8-4660-9A62-E6119FAAF485}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rgbClr val="201F1E"/>
                    </a:solidFill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rgbClr val="201F1E"/>
                    </a:solidFill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216" name="Google Shape;216;p6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6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6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6"/>
          <p:cNvGrpSpPr/>
          <p:nvPr/>
        </p:nvGrpSpPr>
        <p:grpSpPr>
          <a:xfrm>
            <a:off x="2869100" y="1507112"/>
            <a:ext cx="1371600" cy="548640"/>
            <a:chOff x="4189600" y="1934550"/>
            <a:chExt cx="1371600" cy="548640"/>
          </a:xfrm>
        </p:grpSpPr>
        <p:pic>
          <p:nvPicPr>
            <p:cNvPr id="221" name="Google Shape;22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6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>
            <a:off x="2869087" y="905224"/>
            <a:ext cx="1371599" cy="548640"/>
            <a:chOff x="4189588" y="1151724"/>
            <a:chExt cx="1371599" cy="548640"/>
          </a:xfrm>
        </p:grpSpPr>
        <p:pic>
          <p:nvPicPr>
            <p:cNvPr id="225" name="Google Shape;225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4322575" y="1507099"/>
            <a:ext cx="1371599" cy="548640"/>
            <a:chOff x="4189588" y="1151724"/>
            <a:chExt cx="1371599" cy="548640"/>
          </a:xfrm>
        </p:grpSpPr>
        <p:pic>
          <p:nvPicPr>
            <p:cNvPr id="228" name="Google Shape;22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6"/>
          <p:cNvGrpSpPr/>
          <p:nvPr/>
        </p:nvGrpSpPr>
        <p:grpSpPr>
          <a:xfrm>
            <a:off x="2861000" y="2100399"/>
            <a:ext cx="1371599" cy="548640"/>
            <a:chOff x="4189588" y="1151724"/>
            <a:chExt cx="1371599" cy="548640"/>
          </a:xfrm>
        </p:grpSpPr>
        <p:pic>
          <p:nvPicPr>
            <p:cNvPr id="231" name="Google Shape;23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4322563" y="905224"/>
            <a:ext cx="1371599" cy="548640"/>
            <a:chOff x="4189588" y="1151724"/>
            <a:chExt cx="1371599" cy="548640"/>
          </a:xfrm>
        </p:grpSpPr>
        <p:pic>
          <p:nvPicPr>
            <p:cNvPr id="234" name="Google Shape;23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2900037" y="2817150"/>
            <a:ext cx="1371600" cy="548640"/>
            <a:chOff x="4189600" y="2593475"/>
            <a:chExt cx="1371600" cy="548640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38" name="Google Shape;238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1" name="Google Shape;241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6"/>
          <p:cNvGrpSpPr/>
          <p:nvPr/>
        </p:nvGrpSpPr>
        <p:grpSpPr>
          <a:xfrm>
            <a:off x="2900037" y="3462150"/>
            <a:ext cx="1371600" cy="548640"/>
            <a:chOff x="4189600" y="2593475"/>
            <a:chExt cx="1371600" cy="548640"/>
          </a:xfrm>
        </p:grpSpPr>
        <p:grpSp>
          <p:nvGrpSpPr>
            <p:cNvPr id="243" name="Google Shape;243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44" name="Google Shape;244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7" name="Google Shape;247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11950" y="2294603"/>
            <a:ext cx="380994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4672600" y="2580350"/>
            <a:ext cx="1021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extra blocks that are not needed in a correct solution.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80421" y="2649038"/>
            <a:ext cx="285750" cy="2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6"/>
          <p:cNvGrpSpPr/>
          <p:nvPr/>
        </p:nvGrpSpPr>
        <p:grpSpPr>
          <a:xfrm>
            <a:off x="2869075" y="4176074"/>
            <a:ext cx="1371599" cy="548640"/>
            <a:chOff x="4189588" y="1151724"/>
            <a:chExt cx="1371599" cy="548640"/>
          </a:xfrm>
        </p:grpSpPr>
        <p:pic>
          <p:nvPicPr>
            <p:cNvPr id="255" name="Google Shape;255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4318525" y="2055749"/>
            <a:ext cx="1371599" cy="548640"/>
            <a:chOff x="4189588" y="1151724"/>
            <a:chExt cx="1371599" cy="548640"/>
          </a:xfrm>
        </p:grpSpPr>
        <p:pic>
          <p:nvPicPr>
            <p:cNvPr id="258" name="Google Shape;25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Independent practice </a:t>
            </a:r>
            <a:endParaRPr/>
          </a:p>
        </p:txBody>
      </p:sp>
      <p:sp>
        <p:nvSpPr>
          <p:cNvPr id="265" name="Google Shape;265;p7"/>
          <p:cNvSpPr txBox="1"/>
          <p:nvPr>
            <p:ph idx="1" type="body"/>
          </p:nvPr>
        </p:nvSpPr>
        <p:spPr>
          <a:xfrm>
            <a:off x="311700" y="1152475"/>
            <a:ext cx="5661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Write a set of instructions</a:t>
            </a:r>
            <a:r>
              <a:rPr b="1" lang="en"/>
              <a:t> </a:t>
            </a:r>
            <a:r>
              <a:rPr lang="en"/>
              <a:t>by using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template.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"/>
              <a:t>Note: you will continue working with this set of instructions, so be creative!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88e1a53bd_0_0"/>
          <p:cNvSpPr txBox="1"/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271" name="Google Shape;271;g1288e1a53bd_0_0"/>
          <p:cNvSpPr txBox="1"/>
          <p:nvPr>
            <p:ph idx="1" type="subTitle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2</a:t>
            </a:r>
            <a:endParaRPr sz="3000"/>
          </a:p>
        </p:txBody>
      </p:sp>
      <p:pic>
        <p:nvPicPr>
          <p:cNvPr descr="This is a picture of the CS For All logo." id="272" name="Google Shape;272;g1288e1a53bd_0_0" title="CS For Al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700" y="3442123"/>
            <a:ext cx="4705349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288e1a53b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400" y="3506823"/>
            <a:ext cx="1063128" cy="10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288e1a53bd_0_0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b="1" i="0" sz="800" u="none" cap="none" strike="noStrike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b="1" i="0" lang="en" sz="800" u="sng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ahutchi9@gmu.edu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88e1a53bd_0_8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 an animation of a word </a:t>
            </a:r>
            <a:endParaRPr/>
          </a:p>
        </p:txBody>
      </p:sp>
      <p:sp>
        <p:nvSpPr>
          <p:cNvPr id="280" name="Google Shape;280;g1288e1a53bd_0_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Steps: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your browser and 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Choose your backdrop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Remove the cat sprite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the letters of your initials, word, or name–one sprite per letter!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Pick a sound and look block for each letter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Challenge: change the pitch effect on at least ONE of your letters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Optional tutorial video: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https://scratch.mit.edu/projects/editor/?tutorial=name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