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Lst>
  <p:sldSz cy="5143500" cx="9144000"/>
  <p:notesSz cx="6858000" cy="9144000"/>
  <p:embeddedFontLst>
    <p:embeddedFont>
      <p:font typeface="Proxima Nova"/>
      <p:regular r:id="rId35"/>
      <p:bold r:id="rId36"/>
      <p:italic r:id="rId37"/>
      <p:boldItalic r:id="rId38"/>
    </p:embeddedFont>
    <p:embeddedFont>
      <p:font typeface="Bebas Neue"/>
      <p:regular r:id="rId39"/>
    </p:embeddedFont>
    <p:embeddedFont>
      <p:font typeface="Barlow Condensed"/>
      <p:regular r:id="rId40"/>
      <p:bold r:id="rId41"/>
      <p:italic r:id="rId42"/>
      <p:boldItalic r:id="rId43"/>
    </p:embeddedFont>
    <p:embeddedFont>
      <p:font typeface="Monoton"/>
      <p:regular r:id="rId44"/>
    </p:embeddedFont>
    <p:embeddedFont>
      <p:font typeface="Alfa Slab One"/>
      <p:regular r:id="rId4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46" roundtripDataSignature="AMtx7miFviyjoSIErTPzvaSzxUZKKCAT8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BarlowCondensed-regular.fntdata"/><Relationship Id="rId20" Type="http://schemas.openxmlformats.org/officeDocument/2006/relationships/slide" Target="slides/slide15.xml"/><Relationship Id="rId42" Type="http://schemas.openxmlformats.org/officeDocument/2006/relationships/font" Target="fonts/BarlowCondensed-italic.fntdata"/><Relationship Id="rId41" Type="http://schemas.openxmlformats.org/officeDocument/2006/relationships/font" Target="fonts/BarlowCondensed-bold.fntdata"/><Relationship Id="rId22" Type="http://schemas.openxmlformats.org/officeDocument/2006/relationships/slide" Target="slides/slide17.xml"/><Relationship Id="rId44" Type="http://schemas.openxmlformats.org/officeDocument/2006/relationships/font" Target="fonts/Monoton-regular.fntdata"/><Relationship Id="rId21" Type="http://schemas.openxmlformats.org/officeDocument/2006/relationships/slide" Target="slides/slide16.xml"/><Relationship Id="rId43" Type="http://schemas.openxmlformats.org/officeDocument/2006/relationships/font" Target="fonts/BarlowCondensed-boldItalic.fntdata"/><Relationship Id="rId24" Type="http://schemas.openxmlformats.org/officeDocument/2006/relationships/slide" Target="slides/slide19.xml"/><Relationship Id="rId46" Type="http://customschemas.google.com/relationships/presentationmetadata" Target="metadata"/><Relationship Id="rId23" Type="http://schemas.openxmlformats.org/officeDocument/2006/relationships/slide" Target="slides/slide18.xml"/><Relationship Id="rId45" Type="http://schemas.openxmlformats.org/officeDocument/2006/relationships/font" Target="fonts/AlfaSlabOne-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ProximaNova-regular.fntdata"/><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ProximaNova-italic.fntdata"/><Relationship Id="rId14" Type="http://schemas.openxmlformats.org/officeDocument/2006/relationships/slide" Target="slides/slide9.xml"/><Relationship Id="rId36" Type="http://schemas.openxmlformats.org/officeDocument/2006/relationships/font" Target="fonts/ProximaNova-bold.fntdata"/><Relationship Id="rId17" Type="http://schemas.openxmlformats.org/officeDocument/2006/relationships/slide" Target="slides/slide12.xml"/><Relationship Id="rId39" Type="http://schemas.openxmlformats.org/officeDocument/2006/relationships/font" Target="fonts/BebasNeue-regular.fntdata"/><Relationship Id="rId16" Type="http://schemas.openxmlformats.org/officeDocument/2006/relationships/slide" Target="slides/slide11.xml"/><Relationship Id="rId38" Type="http://schemas.openxmlformats.org/officeDocument/2006/relationships/font" Target="fonts/ProximaNova-bold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dropbox.com/s/i8e3s7zz5e01a88/U3L2_Storyboard%20for%20Scratch%20Animation.docx?dl=0"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4OJbzpt7CIB9ikKe-0Z-ypb25V-bJJzSYvvBrL7gxjY/edit"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cratch.mit.edu/projects/editor/?tutorial=getStarted&amp;wvideo=rpjvs3v9gj" TargetMode="Externa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 name="Google Shape;54;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12c27036856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7" name="Google Shape;117;g12c27036856_0_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Now that you’ve got more Scratch commands in your toolkit, we are going to start planning out what we are going to do in Coco and, eventually Scratch, to animate our explanatory writing from last time. We are going to use another graphic organizer to plan.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 In a moment,  your teacher will give you a planning document to start planning out each step.  It includes a list of the options in CoCo’s “What I want to do” column because this tool will help you keep track of your commands as you begin working in Scratch.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12c27036856_0_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2" name="Google Shape;122;g12c27036856_0_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To use the planner, you will draw out what you want to happen in each step of your writing. Then, think about what you will need to accomplish this step.</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Link: </a:t>
            </a:r>
            <a:r>
              <a:rPr lang="en" u="sng">
                <a:solidFill>
                  <a:schemeClr val="hlink"/>
                </a:solidFill>
                <a:hlinkClick r:id="rId2"/>
              </a:rPr>
              <a:t>https://www.dropbox.com/s/i8e3s7zz5e01a88/U3L2_Storyboard%20for%20Scratch%20Animation.docx?dl=0</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12c27036856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9" name="Google Shape;129;g12c27036856_0_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sz="5200" u="sng">
                <a:solidFill>
                  <a:srgbClr val="1C3AA9"/>
                </a:solidFill>
                <a:latin typeface="Bebas Neue"/>
                <a:ea typeface="Bebas Neue"/>
                <a:cs typeface="Bebas Neue"/>
                <a:sym typeface="Bebas Neue"/>
                <a:hlinkClick r:id="rId2">
                  <a:extLst>
                    <a:ext uri="{A12FA001-AC4F-418D-AE19-62706E023703}">
                      <ahyp:hlinkClr val="tx"/>
                    </a:ext>
                  </a:extLst>
                </a:hlinkClick>
              </a:rPr>
              <a:t>storyboarding!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12c27036856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4" name="Google Shape;134;g12c27036856_0_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Great job! Hopefully you were able to complete your planner and you have a good idea how your animation might look in scratch.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12c27036856_0_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9" name="Google Shape;139;g12c27036856_0_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Now that you’ve got a vision for how you want your animation to look, use CoCo to find the right Scratch blocks. But remember! Make sure your animation closely matches your writing.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12c27036856_0_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7" name="Google Shape;147;g12c27036856_0_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In Unit 1, we learned that we</a:t>
            </a:r>
            <a:r>
              <a:rPr lang="en">
                <a:solidFill>
                  <a:schemeClr val="dk1"/>
                </a:solidFill>
              </a:rPr>
              <a:t> want to a) match your animation to your writing, b) be consistent, and c) make sure all the visuals in the frame make sense given what you have written in your text. </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12c27036856_0_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2" name="Google Shape;152;g12c27036856_0_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Remember how we searched for unique sprites and backdrops? And we also learned how to upload our own sprites and sounds. So there are many ways we can use Scratch to enhance our animations, or make them more exciting! We can add more details to our animations as long as we make sure that the details are relevant.</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12c27036856_0_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7" name="Google Shape;157;g12c27036856_0_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For example, here’s an animation of the hot chocolate recipe that does a really great job enhancing the recipe with additional details to help the viewer imagine a person actually making hot chocolate! Let’s take a look and see what they did.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[play/run scratch project]</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The first thing we notice is that this computer scientist added images of real-life materials rather than cartoons. This detail enhances the animation but does not change the meaning. They also drew an arrow to show where the mix would go into the cup. FInally, they coded the objects to move and simulate the actual “making” of the drink. But nothing about the meaning changed! And it was not distracting.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12c27036856_0_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6" name="Google Shape;166;g12c27036856_0_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Let’s look at another example, where the additional details were not relevant and thus confusing…..</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12c27036856_0_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1" name="Google Shape;171;g12c27036856_0_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All the written text is the same but the images don’t match the text. For example, why is there a dragon in the screen? Why are they at the beach? And why does it show a glass of water instead of hot chocolate? It may seem funny but to a new viewer, it would be very confusing. We dont want that.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 name="Google Shape;64;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Today we are going to use Coco, the graphic organizer, to help guide us in animating our instructional writing in Scratch.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12c27036856_0_5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9" name="Google Shape;179;g12c27036856_0_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With that in mind, continue using CoCo to plan your animation. Please be creative but make sure your details are relevant and enhancing! Not confusing.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7" name="Google Shape;187;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3" name="Google Shape;193;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Pause here and work! (20-30 minutes)?</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8" name="Google Shape;198;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4" name="Google Shape;204;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1" name="Google Shape;211;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Based on your peer’s feedback!</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284df036e5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6" name="Google Shape;216;g284df036e5e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i="1" lang="en">
                <a:solidFill>
                  <a:schemeClr val="dk1"/>
                </a:solidFill>
              </a:rPr>
              <a:t>Model how students can share Scratch creations to their teacher’s studio</a:t>
            </a:r>
            <a:endParaRPr i="1"/>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5" name="Google Shape;225;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Video modeling how students can share Scratch creations to their teacher’s studio</a:t>
            </a:r>
            <a:endParaRPr/>
          </a:p>
          <a:p>
            <a:pPr indent="0" lvl="0" marL="0" rtl="0" algn="l">
              <a:lnSpc>
                <a:spcPct val="100000"/>
              </a:lnSpc>
              <a:spcBef>
                <a:spcPts val="0"/>
              </a:spcBef>
              <a:spcAft>
                <a:spcPts val="0"/>
              </a:spcAft>
              <a:buSzPts val="1100"/>
              <a:buNone/>
            </a:pPr>
            <a:r>
              <a:t/>
            </a:r>
            <a:endParaRPr/>
          </a:p>
          <a:p>
            <a:pPr indent="0" lvl="0" marL="457200" rtl="0" algn="l">
              <a:lnSpc>
                <a:spcPct val="115000"/>
              </a:lnSpc>
              <a:spcBef>
                <a:spcPts val="0"/>
              </a:spcBef>
              <a:spcAft>
                <a:spcPts val="0"/>
              </a:spcAft>
              <a:buClr>
                <a:schemeClr val="dk1"/>
              </a:buClr>
              <a:buSzPts val="1100"/>
              <a:buFont typeface="Arial"/>
              <a:buNone/>
            </a:pPr>
            <a:r>
              <a:rPr lang="en" u="sng">
                <a:solidFill>
                  <a:srgbClr val="1C3AA9"/>
                </a:solidFill>
                <a:highlight>
                  <a:schemeClr val="lt1"/>
                </a:highlight>
                <a:latin typeface="Calibri"/>
                <a:ea typeface="Calibri"/>
                <a:cs typeface="Calibri"/>
                <a:sym typeface="Calibri"/>
                <a:hlinkClick r:id="rId2">
                  <a:extLst>
                    <a:ext uri="{A12FA001-AC4F-418D-AE19-62706E023703}">
                      <ahyp:hlinkClr val="tx"/>
                    </a:ext>
                  </a:extLst>
                </a:hlinkClick>
              </a:rPr>
              <a:t>Scratch - Imagine, Program, Share</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1" name="Google Shape;231;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1480a19d88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6" name="Google Shape;236;g1480a19d88e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 name="Google Shape;72;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In order to do today’s lesson, you will need..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9" name="Google Shape;79;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[Read slide] Let’s look at the first two steps now...</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6" name="Google Shape;86;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1" name="Google Shape;91;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In level 3 of Coco, you will be introduced to some new ways to use Scratch to animate your explanatory writing. In this level, you have more options for how you will animate your writing in Scratch. Let’s look at these new questions together. These questions are from our very first row in Coco. (Read questions) In level 2, you did not need to decide what happened in the first row but in level 3 you will. Remember, you will always need to add a start block or your code will not work!</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9" name="Google Shape;99;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5" name="Google Shape;105;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12c2703685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0" name="Google Shape;110;g12c27036856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26"/>
          <p:cNvCxnSpPr/>
          <p:nvPr/>
        </p:nvCxnSpPr>
        <p:spPr>
          <a:xfrm flipH="1" rot="10800000">
            <a:off x="-145325" y="2737175"/>
            <a:ext cx="9301200" cy="36300"/>
          </a:xfrm>
          <a:prstGeom prst="straightConnector1">
            <a:avLst/>
          </a:prstGeom>
          <a:noFill/>
          <a:ln cap="flat" cmpd="sng" w="76200">
            <a:solidFill>
              <a:schemeClr val="accent5"/>
            </a:solidFill>
            <a:prstDash val="solid"/>
            <a:round/>
            <a:headEnd len="sm" w="sm" type="none"/>
            <a:tailEnd len="sm" w="sm" type="none"/>
          </a:ln>
        </p:spPr>
      </p:cxnSp>
      <p:sp>
        <p:nvSpPr>
          <p:cNvPr id="11" name="Google Shape;11;p26"/>
          <p:cNvSpPr txBox="1"/>
          <p:nvPr>
            <p:ph type="ctrTitle"/>
          </p:nvPr>
        </p:nvSpPr>
        <p:spPr>
          <a:xfrm>
            <a:off x="311700" y="595975"/>
            <a:ext cx="8520600" cy="19578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400"/>
              <a:buNone/>
              <a:defRPr sz="5400"/>
            </a:lvl1pPr>
            <a:lvl2pPr lvl="1" algn="ctr">
              <a:lnSpc>
                <a:spcPct val="100000"/>
              </a:lnSpc>
              <a:spcBef>
                <a:spcPts val="0"/>
              </a:spcBef>
              <a:spcAft>
                <a:spcPts val="0"/>
              </a:spcAft>
              <a:buSzPts val="5400"/>
              <a:buNone/>
              <a:defRPr sz="5400"/>
            </a:lvl2pPr>
            <a:lvl3pPr lvl="2" algn="ctr">
              <a:lnSpc>
                <a:spcPct val="100000"/>
              </a:lnSpc>
              <a:spcBef>
                <a:spcPts val="0"/>
              </a:spcBef>
              <a:spcAft>
                <a:spcPts val="0"/>
              </a:spcAft>
              <a:buSzPts val="5400"/>
              <a:buNone/>
              <a:defRPr sz="5400"/>
            </a:lvl3pPr>
            <a:lvl4pPr lvl="3" algn="ctr">
              <a:lnSpc>
                <a:spcPct val="100000"/>
              </a:lnSpc>
              <a:spcBef>
                <a:spcPts val="0"/>
              </a:spcBef>
              <a:spcAft>
                <a:spcPts val="0"/>
              </a:spcAft>
              <a:buSzPts val="5400"/>
              <a:buNone/>
              <a:defRPr sz="5400"/>
            </a:lvl4pPr>
            <a:lvl5pPr lvl="4" algn="ctr">
              <a:lnSpc>
                <a:spcPct val="100000"/>
              </a:lnSpc>
              <a:spcBef>
                <a:spcPts val="0"/>
              </a:spcBef>
              <a:spcAft>
                <a:spcPts val="0"/>
              </a:spcAft>
              <a:buSzPts val="5400"/>
              <a:buNone/>
              <a:defRPr sz="5400"/>
            </a:lvl5pPr>
            <a:lvl6pPr lvl="5" algn="ctr">
              <a:lnSpc>
                <a:spcPct val="100000"/>
              </a:lnSpc>
              <a:spcBef>
                <a:spcPts val="0"/>
              </a:spcBef>
              <a:spcAft>
                <a:spcPts val="0"/>
              </a:spcAft>
              <a:buSzPts val="5400"/>
              <a:buNone/>
              <a:defRPr sz="5400"/>
            </a:lvl6pPr>
            <a:lvl7pPr lvl="6" algn="ctr">
              <a:lnSpc>
                <a:spcPct val="100000"/>
              </a:lnSpc>
              <a:spcBef>
                <a:spcPts val="0"/>
              </a:spcBef>
              <a:spcAft>
                <a:spcPts val="0"/>
              </a:spcAft>
              <a:buSzPts val="5400"/>
              <a:buNone/>
              <a:defRPr sz="5400"/>
            </a:lvl7pPr>
            <a:lvl8pPr lvl="7" algn="ctr">
              <a:lnSpc>
                <a:spcPct val="100000"/>
              </a:lnSpc>
              <a:spcBef>
                <a:spcPts val="0"/>
              </a:spcBef>
              <a:spcAft>
                <a:spcPts val="0"/>
              </a:spcAft>
              <a:buSzPts val="5400"/>
              <a:buNone/>
              <a:defRPr sz="5400"/>
            </a:lvl8pPr>
            <a:lvl9pPr lvl="8" algn="ctr">
              <a:lnSpc>
                <a:spcPct val="100000"/>
              </a:lnSpc>
              <a:spcBef>
                <a:spcPts val="0"/>
              </a:spcBef>
              <a:spcAft>
                <a:spcPts val="0"/>
              </a:spcAft>
              <a:buSzPts val="5400"/>
              <a:buNone/>
              <a:defRPr sz="5400"/>
            </a:lvl9pPr>
          </a:lstStyle>
          <a:p/>
        </p:txBody>
      </p:sp>
      <p:sp>
        <p:nvSpPr>
          <p:cNvPr id="12" name="Google Shape;12;p26"/>
          <p:cNvSpPr txBox="1"/>
          <p:nvPr>
            <p:ph idx="1" type="subTitle"/>
          </p:nvPr>
        </p:nvSpPr>
        <p:spPr>
          <a:xfrm>
            <a:off x="311700" y="3165823"/>
            <a:ext cx="8520600" cy="7335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400"/>
              <a:buFont typeface="Bebas Neue"/>
              <a:buNone/>
              <a:defRPr sz="2400">
                <a:latin typeface="Bebas Neue"/>
                <a:ea typeface="Bebas Neue"/>
                <a:cs typeface="Bebas Neue"/>
                <a:sym typeface="Bebas Neue"/>
              </a:defRPr>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13" name="Google Shape;13;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37"/>
          <p:cNvSpPr txBox="1"/>
          <p:nvPr>
            <p:ph idx="1" type="body"/>
          </p:nvPr>
        </p:nvSpPr>
        <p:spPr>
          <a:xfrm>
            <a:off x="319500" y="4233725"/>
            <a:ext cx="5998800" cy="5988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p:txBody>
      </p:sp>
      <p:sp>
        <p:nvSpPr>
          <p:cNvPr id="47" name="Google Shape;47;p3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38"/>
          <p:cNvSpPr txBox="1"/>
          <p:nvPr>
            <p:ph hasCustomPrompt="1" type="title"/>
          </p:nvPr>
        </p:nvSpPr>
        <p:spPr>
          <a:xfrm>
            <a:off x="311700" y="1167925"/>
            <a:ext cx="8520600" cy="19800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Clr>
                <a:schemeClr val="dk1"/>
              </a:buClr>
              <a:buSzPts val="11000"/>
              <a:buNone/>
              <a:defRPr sz="11000">
                <a:solidFill>
                  <a:schemeClr val="dk1"/>
                </a:solidFill>
              </a:defRPr>
            </a:lvl1pPr>
            <a:lvl2pPr lvl="1" algn="ctr">
              <a:lnSpc>
                <a:spcPct val="100000"/>
              </a:lnSpc>
              <a:spcBef>
                <a:spcPts val="0"/>
              </a:spcBef>
              <a:spcAft>
                <a:spcPts val="0"/>
              </a:spcAft>
              <a:buClr>
                <a:schemeClr val="dk1"/>
              </a:buClr>
              <a:buSzPts val="11000"/>
              <a:buNone/>
              <a:defRPr sz="11000">
                <a:solidFill>
                  <a:schemeClr val="dk1"/>
                </a:solidFill>
              </a:defRPr>
            </a:lvl2pPr>
            <a:lvl3pPr lvl="2" algn="ctr">
              <a:lnSpc>
                <a:spcPct val="100000"/>
              </a:lnSpc>
              <a:spcBef>
                <a:spcPts val="0"/>
              </a:spcBef>
              <a:spcAft>
                <a:spcPts val="0"/>
              </a:spcAft>
              <a:buClr>
                <a:schemeClr val="dk1"/>
              </a:buClr>
              <a:buSzPts val="11000"/>
              <a:buNone/>
              <a:defRPr sz="11000">
                <a:solidFill>
                  <a:schemeClr val="dk1"/>
                </a:solidFill>
              </a:defRPr>
            </a:lvl3pPr>
            <a:lvl4pPr lvl="3" algn="ctr">
              <a:lnSpc>
                <a:spcPct val="100000"/>
              </a:lnSpc>
              <a:spcBef>
                <a:spcPts val="0"/>
              </a:spcBef>
              <a:spcAft>
                <a:spcPts val="0"/>
              </a:spcAft>
              <a:buClr>
                <a:schemeClr val="dk1"/>
              </a:buClr>
              <a:buSzPts val="11000"/>
              <a:buNone/>
              <a:defRPr sz="11000">
                <a:solidFill>
                  <a:schemeClr val="dk1"/>
                </a:solidFill>
              </a:defRPr>
            </a:lvl4pPr>
            <a:lvl5pPr lvl="4" algn="ctr">
              <a:lnSpc>
                <a:spcPct val="100000"/>
              </a:lnSpc>
              <a:spcBef>
                <a:spcPts val="0"/>
              </a:spcBef>
              <a:spcAft>
                <a:spcPts val="0"/>
              </a:spcAft>
              <a:buClr>
                <a:schemeClr val="dk1"/>
              </a:buClr>
              <a:buSzPts val="11000"/>
              <a:buNone/>
              <a:defRPr sz="11000">
                <a:solidFill>
                  <a:schemeClr val="dk1"/>
                </a:solidFill>
              </a:defRPr>
            </a:lvl5pPr>
            <a:lvl6pPr lvl="5" algn="ctr">
              <a:lnSpc>
                <a:spcPct val="100000"/>
              </a:lnSpc>
              <a:spcBef>
                <a:spcPts val="0"/>
              </a:spcBef>
              <a:spcAft>
                <a:spcPts val="0"/>
              </a:spcAft>
              <a:buClr>
                <a:schemeClr val="dk1"/>
              </a:buClr>
              <a:buSzPts val="11000"/>
              <a:buNone/>
              <a:defRPr sz="11000">
                <a:solidFill>
                  <a:schemeClr val="dk1"/>
                </a:solidFill>
              </a:defRPr>
            </a:lvl6pPr>
            <a:lvl7pPr lvl="6" algn="ctr">
              <a:lnSpc>
                <a:spcPct val="100000"/>
              </a:lnSpc>
              <a:spcBef>
                <a:spcPts val="0"/>
              </a:spcBef>
              <a:spcAft>
                <a:spcPts val="0"/>
              </a:spcAft>
              <a:buClr>
                <a:schemeClr val="dk1"/>
              </a:buClr>
              <a:buSzPts val="11000"/>
              <a:buNone/>
              <a:defRPr sz="11000">
                <a:solidFill>
                  <a:schemeClr val="dk1"/>
                </a:solidFill>
              </a:defRPr>
            </a:lvl7pPr>
            <a:lvl8pPr lvl="7" algn="ctr">
              <a:lnSpc>
                <a:spcPct val="100000"/>
              </a:lnSpc>
              <a:spcBef>
                <a:spcPts val="0"/>
              </a:spcBef>
              <a:spcAft>
                <a:spcPts val="0"/>
              </a:spcAft>
              <a:buClr>
                <a:schemeClr val="dk1"/>
              </a:buClr>
              <a:buSzPts val="11000"/>
              <a:buNone/>
              <a:defRPr sz="11000">
                <a:solidFill>
                  <a:schemeClr val="dk1"/>
                </a:solidFill>
              </a:defRPr>
            </a:lvl8pPr>
            <a:lvl9pPr lvl="8" algn="ctr">
              <a:lnSpc>
                <a:spcPct val="100000"/>
              </a:lnSpc>
              <a:spcBef>
                <a:spcPts val="0"/>
              </a:spcBef>
              <a:spcAft>
                <a:spcPts val="0"/>
              </a:spcAft>
              <a:buClr>
                <a:schemeClr val="dk1"/>
              </a:buClr>
              <a:buSzPts val="11000"/>
              <a:buNone/>
              <a:defRPr sz="11000">
                <a:solidFill>
                  <a:schemeClr val="dk1"/>
                </a:solidFill>
              </a:defRPr>
            </a:lvl9pPr>
          </a:lstStyle>
          <a:p>
            <a:r>
              <a:t>xx%</a:t>
            </a:r>
          </a:p>
        </p:txBody>
      </p:sp>
      <p:sp>
        <p:nvSpPr>
          <p:cNvPr id="50" name="Google Shape;50;p38"/>
          <p:cNvSpPr txBox="1"/>
          <p:nvPr>
            <p:ph idx="1" type="body"/>
          </p:nvPr>
        </p:nvSpPr>
        <p:spPr>
          <a:xfrm>
            <a:off x="311700" y="3224250"/>
            <a:ext cx="8520600" cy="10716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51" name="Google Shape;51;p3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4" name="Shape 14"/>
        <p:cNvGrpSpPr/>
        <p:nvPr/>
      </p:nvGrpSpPr>
      <p:grpSpPr>
        <a:xfrm>
          <a:off x="0" y="0"/>
          <a:ext cx="0" cy="0"/>
          <a:chOff x="0" y="0"/>
          <a:chExt cx="0" cy="0"/>
        </a:xfrm>
      </p:grpSpPr>
      <p:sp>
        <p:nvSpPr>
          <p:cNvPr id="15" name="Google Shape;15;p27"/>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Font typeface="Bebas Neue"/>
              <a:buNone/>
              <a:defRPr>
                <a:latin typeface="Bebas Neue"/>
                <a:ea typeface="Bebas Neue"/>
                <a:cs typeface="Bebas Neue"/>
                <a:sym typeface="Bebas Neu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16" name="Google Shape;16;p27"/>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7" name="Google Shape;17;p27"/>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8" name="Google Shape;18;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28"/>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Font typeface="Bebas Neue"/>
              <a:buNone/>
              <a:defRPr>
                <a:latin typeface="Bebas Neue"/>
                <a:ea typeface="Bebas Neue"/>
                <a:cs typeface="Bebas Neue"/>
                <a:sym typeface="Bebas Neu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21" name="Google Shape;21;p2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22" name="Google Shape;22;p2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5"/>
        </a:solidFill>
      </p:bgPr>
    </p:bg>
    <p:spTree>
      <p:nvGrpSpPr>
        <p:cNvPr id="23" name="Shape 23"/>
        <p:cNvGrpSpPr/>
        <p:nvPr/>
      </p:nvGrpSpPr>
      <p:grpSpPr>
        <a:xfrm>
          <a:off x="0" y="0"/>
          <a:ext cx="0" cy="0"/>
          <a:chOff x="0" y="0"/>
          <a:chExt cx="0" cy="0"/>
        </a:xfrm>
      </p:grpSpPr>
      <p:sp>
        <p:nvSpPr>
          <p:cNvPr id="24" name="Google Shape;24;p29"/>
          <p:cNvSpPr txBox="1"/>
          <p:nvPr>
            <p:ph type="title"/>
          </p:nvPr>
        </p:nvSpPr>
        <p:spPr>
          <a:xfrm>
            <a:off x="311700" y="2480550"/>
            <a:ext cx="8114400" cy="24459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Clr>
                <a:schemeClr val="lt1"/>
              </a:buClr>
              <a:buSzPts val="6800"/>
              <a:buNone/>
              <a:defRPr sz="6800">
                <a:solidFill>
                  <a:schemeClr val="lt1"/>
                </a:solidFill>
              </a:defRPr>
            </a:lvl1pPr>
            <a:lvl2pPr lvl="1" algn="l">
              <a:lnSpc>
                <a:spcPct val="100000"/>
              </a:lnSpc>
              <a:spcBef>
                <a:spcPts val="0"/>
              </a:spcBef>
              <a:spcAft>
                <a:spcPts val="0"/>
              </a:spcAft>
              <a:buClr>
                <a:schemeClr val="lt1"/>
              </a:buClr>
              <a:buSzPts val="6800"/>
              <a:buNone/>
              <a:defRPr sz="6800">
                <a:solidFill>
                  <a:schemeClr val="lt1"/>
                </a:solidFill>
              </a:defRPr>
            </a:lvl2pPr>
            <a:lvl3pPr lvl="2" algn="l">
              <a:lnSpc>
                <a:spcPct val="100000"/>
              </a:lnSpc>
              <a:spcBef>
                <a:spcPts val="0"/>
              </a:spcBef>
              <a:spcAft>
                <a:spcPts val="0"/>
              </a:spcAft>
              <a:buClr>
                <a:schemeClr val="lt1"/>
              </a:buClr>
              <a:buSzPts val="6800"/>
              <a:buNone/>
              <a:defRPr sz="6800">
                <a:solidFill>
                  <a:schemeClr val="lt1"/>
                </a:solidFill>
              </a:defRPr>
            </a:lvl3pPr>
            <a:lvl4pPr lvl="3" algn="l">
              <a:lnSpc>
                <a:spcPct val="100000"/>
              </a:lnSpc>
              <a:spcBef>
                <a:spcPts val="0"/>
              </a:spcBef>
              <a:spcAft>
                <a:spcPts val="0"/>
              </a:spcAft>
              <a:buClr>
                <a:schemeClr val="lt1"/>
              </a:buClr>
              <a:buSzPts val="6800"/>
              <a:buNone/>
              <a:defRPr sz="6800">
                <a:solidFill>
                  <a:schemeClr val="lt1"/>
                </a:solidFill>
              </a:defRPr>
            </a:lvl4pPr>
            <a:lvl5pPr lvl="4" algn="l">
              <a:lnSpc>
                <a:spcPct val="100000"/>
              </a:lnSpc>
              <a:spcBef>
                <a:spcPts val="0"/>
              </a:spcBef>
              <a:spcAft>
                <a:spcPts val="0"/>
              </a:spcAft>
              <a:buClr>
                <a:schemeClr val="lt1"/>
              </a:buClr>
              <a:buSzPts val="6800"/>
              <a:buNone/>
              <a:defRPr sz="6800">
                <a:solidFill>
                  <a:schemeClr val="lt1"/>
                </a:solidFill>
              </a:defRPr>
            </a:lvl5pPr>
            <a:lvl6pPr lvl="5" algn="l">
              <a:lnSpc>
                <a:spcPct val="100000"/>
              </a:lnSpc>
              <a:spcBef>
                <a:spcPts val="0"/>
              </a:spcBef>
              <a:spcAft>
                <a:spcPts val="0"/>
              </a:spcAft>
              <a:buClr>
                <a:schemeClr val="lt1"/>
              </a:buClr>
              <a:buSzPts val="6800"/>
              <a:buNone/>
              <a:defRPr sz="6800">
                <a:solidFill>
                  <a:schemeClr val="lt1"/>
                </a:solidFill>
              </a:defRPr>
            </a:lvl6pPr>
            <a:lvl7pPr lvl="6" algn="l">
              <a:lnSpc>
                <a:spcPct val="100000"/>
              </a:lnSpc>
              <a:spcBef>
                <a:spcPts val="0"/>
              </a:spcBef>
              <a:spcAft>
                <a:spcPts val="0"/>
              </a:spcAft>
              <a:buClr>
                <a:schemeClr val="lt1"/>
              </a:buClr>
              <a:buSzPts val="6800"/>
              <a:buNone/>
              <a:defRPr sz="6800">
                <a:solidFill>
                  <a:schemeClr val="lt1"/>
                </a:solidFill>
              </a:defRPr>
            </a:lvl7pPr>
            <a:lvl8pPr lvl="7" algn="l">
              <a:lnSpc>
                <a:spcPct val="100000"/>
              </a:lnSpc>
              <a:spcBef>
                <a:spcPts val="0"/>
              </a:spcBef>
              <a:spcAft>
                <a:spcPts val="0"/>
              </a:spcAft>
              <a:buClr>
                <a:schemeClr val="lt1"/>
              </a:buClr>
              <a:buSzPts val="6800"/>
              <a:buNone/>
              <a:defRPr sz="6800">
                <a:solidFill>
                  <a:schemeClr val="lt1"/>
                </a:solidFill>
              </a:defRPr>
            </a:lvl8pPr>
            <a:lvl9pPr lvl="8" algn="l">
              <a:lnSpc>
                <a:spcPct val="100000"/>
              </a:lnSpc>
              <a:spcBef>
                <a:spcPts val="0"/>
              </a:spcBef>
              <a:spcAft>
                <a:spcPts val="0"/>
              </a:spcAft>
              <a:buClr>
                <a:schemeClr val="lt1"/>
              </a:buClr>
              <a:buSzPts val="6800"/>
              <a:buNone/>
              <a:defRPr sz="6800">
                <a:solidFill>
                  <a:schemeClr val="lt1"/>
                </a:solidFill>
              </a:defRPr>
            </a:lvl9pPr>
          </a:lstStyle>
          <a:p/>
        </p:txBody>
      </p:sp>
      <p:sp>
        <p:nvSpPr>
          <p:cNvPr id="25" name="Google Shape;25;p2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4"/>
        </a:solidFill>
      </p:bgPr>
    </p:bg>
    <p:spTree>
      <p:nvGrpSpPr>
        <p:cNvPr id="26" name="Shape 26"/>
        <p:cNvGrpSpPr/>
        <p:nvPr/>
      </p:nvGrpSpPr>
      <p:grpSpPr>
        <a:xfrm>
          <a:off x="0" y="0"/>
          <a:ext cx="0" cy="0"/>
          <a:chOff x="0" y="0"/>
          <a:chExt cx="0" cy="0"/>
        </a:xfrm>
      </p:grpSpPr>
      <p:sp>
        <p:nvSpPr>
          <p:cNvPr id="27" name="Google Shape;27;p30"/>
          <p:cNvSpPr txBox="1"/>
          <p:nvPr>
            <p:ph type="title"/>
          </p:nvPr>
        </p:nvSpPr>
        <p:spPr>
          <a:xfrm>
            <a:off x="490250" y="526350"/>
            <a:ext cx="5683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p:txBody>
      </p:sp>
      <p:sp>
        <p:nvSpPr>
          <p:cNvPr id="28" name="Google Shape;28;p3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9" name="Shape 29"/>
        <p:cNvGrpSpPr/>
        <p:nvPr/>
      </p:nvGrpSpPr>
      <p:grpSpPr>
        <a:xfrm>
          <a:off x="0" y="0"/>
          <a:ext cx="0" cy="0"/>
          <a:chOff x="0" y="0"/>
          <a:chExt cx="0" cy="0"/>
        </a:xfrm>
      </p:grpSpPr>
      <p:sp>
        <p:nvSpPr>
          <p:cNvPr id="30" name="Google Shape;30;p3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34"/>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Font typeface="Bebas Neue"/>
              <a:buNone/>
              <a:defRPr>
                <a:latin typeface="Bebas Neue"/>
                <a:ea typeface="Bebas Neue"/>
                <a:cs typeface="Bebas Neue"/>
                <a:sym typeface="Bebas Neu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33" name="Google Shape;33;p3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4" name="Shape 34"/>
        <p:cNvGrpSpPr/>
        <p:nvPr/>
      </p:nvGrpSpPr>
      <p:grpSpPr>
        <a:xfrm>
          <a:off x="0" y="0"/>
          <a:ext cx="0" cy="0"/>
          <a:chOff x="0" y="0"/>
          <a:chExt cx="0" cy="0"/>
        </a:xfrm>
      </p:grpSpPr>
      <p:sp>
        <p:nvSpPr>
          <p:cNvPr id="35" name="Google Shape;35;p35"/>
          <p:cNvSpPr txBox="1"/>
          <p:nvPr>
            <p:ph type="title"/>
          </p:nvPr>
        </p:nvSpPr>
        <p:spPr>
          <a:xfrm>
            <a:off x="311700" y="6318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Font typeface="Bebas Neue"/>
              <a:buNone/>
              <a:defRPr sz="2400">
                <a:latin typeface="Bebas Neue"/>
                <a:ea typeface="Bebas Neue"/>
                <a:cs typeface="Bebas Neue"/>
                <a:sym typeface="Bebas Neue"/>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6" name="Google Shape;36;p35"/>
          <p:cNvSpPr txBox="1"/>
          <p:nvPr>
            <p:ph idx="1" type="body"/>
          </p:nvPr>
        </p:nvSpPr>
        <p:spPr>
          <a:xfrm>
            <a:off x="311700" y="1490875"/>
            <a:ext cx="2808000" cy="30780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7" name="Google Shape;37;p3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36"/>
          <p:cNvSpPr/>
          <p:nvPr/>
        </p:nvSpPr>
        <p:spPr>
          <a:xfrm>
            <a:off x="4572000" y="100"/>
            <a:ext cx="4572000" cy="51435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0" name="Google Shape;40;p36"/>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1" name="Google Shape;41;p36"/>
          <p:cNvSpPr txBox="1"/>
          <p:nvPr>
            <p:ph type="title"/>
          </p:nvPr>
        </p:nvSpPr>
        <p:spPr>
          <a:xfrm>
            <a:off x="265500" y="1375599"/>
            <a:ext cx="4045200" cy="15519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3800"/>
              <a:buNone/>
              <a:defRPr sz="3800"/>
            </a:lvl1pPr>
            <a:lvl2pPr lvl="1" algn="ctr">
              <a:lnSpc>
                <a:spcPct val="100000"/>
              </a:lnSpc>
              <a:spcBef>
                <a:spcPts val="0"/>
              </a:spcBef>
              <a:spcAft>
                <a:spcPts val="0"/>
              </a:spcAft>
              <a:buSzPts val="3800"/>
              <a:buNone/>
              <a:defRPr sz="3800"/>
            </a:lvl2pPr>
            <a:lvl3pPr lvl="2" algn="ctr">
              <a:lnSpc>
                <a:spcPct val="100000"/>
              </a:lnSpc>
              <a:spcBef>
                <a:spcPts val="0"/>
              </a:spcBef>
              <a:spcAft>
                <a:spcPts val="0"/>
              </a:spcAft>
              <a:buSzPts val="3800"/>
              <a:buNone/>
              <a:defRPr sz="3800"/>
            </a:lvl3pPr>
            <a:lvl4pPr lvl="3" algn="ctr">
              <a:lnSpc>
                <a:spcPct val="100000"/>
              </a:lnSpc>
              <a:spcBef>
                <a:spcPts val="0"/>
              </a:spcBef>
              <a:spcAft>
                <a:spcPts val="0"/>
              </a:spcAft>
              <a:buSzPts val="3800"/>
              <a:buNone/>
              <a:defRPr sz="3800"/>
            </a:lvl4pPr>
            <a:lvl5pPr lvl="4" algn="ctr">
              <a:lnSpc>
                <a:spcPct val="100000"/>
              </a:lnSpc>
              <a:spcBef>
                <a:spcPts val="0"/>
              </a:spcBef>
              <a:spcAft>
                <a:spcPts val="0"/>
              </a:spcAft>
              <a:buSzPts val="3800"/>
              <a:buNone/>
              <a:defRPr sz="3800"/>
            </a:lvl5pPr>
            <a:lvl6pPr lvl="5" algn="ctr">
              <a:lnSpc>
                <a:spcPct val="100000"/>
              </a:lnSpc>
              <a:spcBef>
                <a:spcPts val="0"/>
              </a:spcBef>
              <a:spcAft>
                <a:spcPts val="0"/>
              </a:spcAft>
              <a:buSzPts val="3800"/>
              <a:buNone/>
              <a:defRPr sz="3800"/>
            </a:lvl6pPr>
            <a:lvl7pPr lvl="6" algn="ctr">
              <a:lnSpc>
                <a:spcPct val="100000"/>
              </a:lnSpc>
              <a:spcBef>
                <a:spcPts val="0"/>
              </a:spcBef>
              <a:spcAft>
                <a:spcPts val="0"/>
              </a:spcAft>
              <a:buSzPts val="3800"/>
              <a:buNone/>
              <a:defRPr sz="3800"/>
            </a:lvl7pPr>
            <a:lvl8pPr lvl="7" algn="ctr">
              <a:lnSpc>
                <a:spcPct val="100000"/>
              </a:lnSpc>
              <a:spcBef>
                <a:spcPts val="0"/>
              </a:spcBef>
              <a:spcAft>
                <a:spcPts val="0"/>
              </a:spcAft>
              <a:buSzPts val="3800"/>
              <a:buNone/>
              <a:defRPr sz="3800"/>
            </a:lvl8pPr>
            <a:lvl9pPr lvl="8" algn="ctr">
              <a:lnSpc>
                <a:spcPct val="100000"/>
              </a:lnSpc>
              <a:spcBef>
                <a:spcPts val="0"/>
              </a:spcBef>
              <a:spcAft>
                <a:spcPts val="0"/>
              </a:spcAft>
              <a:buSzPts val="3800"/>
              <a:buNone/>
              <a:defRPr sz="3800"/>
            </a:lvl9pPr>
          </a:lstStyle>
          <a:p/>
        </p:txBody>
      </p:sp>
      <p:sp>
        <p:nvSpPr>
          <p:cNvPr id="42" name="Google Shape;42;p36"/>
          <p:cNvSpPr txBox="1"/>
          <p:nvPr>
            <p:ph idx="1" type="subTitle"/>
          </p:nvPr>
        </p:nvSpPr>
        <p:spPr>
          <a:xfrm>
            <a:off x="265500" y="2981125"/>
            <a:ext cx="4045200" cy="13455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1800"/>
              <a:buFont typeface="Bebas Neue"/>
              <a:buNone/>
              <a:defRPr>
                <a:latin typeface="Bebas Neue"/>
                <a:ea typeface="Bebas Neue"/>
                <a:cs typeface="Bebas Neue"/>
                <a:sym typeface="Bebas Neu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3" name="Google Shape;43;p36"/>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Clr>
                <a:schemeClr val="lt1"/>
              </a:buClr>
              <a:buSzPts val="1800"/>
              <a:buChar char="●"/>
              <a:defRPr>
                <a:solidFill>
                  <a:schemeClr val="lt1"/>
                </a:solidFill>
              </a:defRPr>
            </a:lvl1pPr>
            <a:lvl2pPr indent="-317500" lvl="1" marL="914400" algn="l">
              <a:lnSpc>
                <a:spcPct val="115000"/>
              </a:lnSpc>
              <a:spcBef>
                <a:spcPts val="0"/>
              </a:spcBef>
              <a:spcAft>
                <a:spcPts val="0"/>
              </a:spcAft>
              <a:buClr>
                <a:schemeClr val="lt1"/>
              </a:buClr>
              <a:buSzPts val="1400"/>
              <a:buChar char="○"/>
              <a:defRPr>
                <a:solidFill>
                  <a:schemeClr val="lt1"/>
                </a:solidFill>
              </a:defRPr>
            </a:lvl2pPr>
            <a:lvl3pPr indent="-317500" lvl="2" marL="1371600" algn="l">
              <a:lnSpc>
                <a:spcPct val="115000"/>
              </a:lnSpc>
              <a:spcBef>
                <a:spcPts val="0"/>
              </a:spcBef>
              <a:spcAft>
                <a:spcPts val="0"/>
              </a:spcAft>
              <a:buClr>
                <a:schemeClr val="lt1"/>
              </a:buClr>
              <a:buSzPts val="1400"/>
              <a:buChar char="■"/>
              <a:defRPr>
                <a:solidFill>
                  <a:schemeClr val="lt1"/>
                </a:solidFill>
              </a:defRPr>
            </a:lvl3pPr>
            <a:lvl4pPr indent="-317500" lvl="3" marL="1828800" algn="l">
              <a:lnSpc>
                <a:spcPct val="115000"/>
              </a:lnSpc>
              <a:spcBef>
                <a:spcPts val="0"/>
              </a:spcBef>
              <a:spcAft>
                <a:spcPts val="0"/>
              </a:spcAft>
              <a:buClr>
                <a:schemeClr val="lt1"/>
              </a:buClr>
              <a:buSzPts val="1400"/>
              <a:buChar char="●"/>
              <a:defRPr>
                <a:solidFill>
                  <a:schemeClr val="lt1"/>
                </a:solidFill>
              </a:defRPr>
            </a:lvl4pPr>
            <a:lvl5pPr indent="-317500" lvl="4" marL="2286000" algn="l">
              <a:lnSpc>
                <a:spcPct val="115000"/>
              </a:lnSpc>
              <a:spcBef>
                <a:spcPts val="0"/>
              </a:spcBef>
              <a:spcAft>
                <a:spcPts val="0"/>
              </a:spcAft>
              <a:buClr>
                <a:schemeClr val="lt1"/>
              </a:buClr>
              <a:buSzPts val="1400"/>
              <a:buChar char="○"/>
              <a:defRPr>
                <a:solidFill>
                  <a:schemeClr val="lt1"/>
                </a:solidFill>
              </a:defRPr>
            </a:lvl5pPr>
            <a:lvl6pPr indent="-317500" lvl="5" marL="2743200" algn="l">
              <a:lnSpc>
                <a:spcPct val="115000"/>
              </a:lnSpc>
              <a:spcBef>
                <a:spcPts val="0"/>
              </a:spcBef>
              <a:spcAft>
                <a:spcPts val="0"/>
              </a:spcAft>
              <a:buClr>
                <a:schemeClr val="lt1"/>
              </a:buClr>
              <a:buSzPts val="1400"/>
              <a:buChar char="■"/>
              <a:defRPr>
                <a:solidFill>
                  <a:schemeClr val="lt1"/>
                </a:solidFill>
              </a:defRPr>
            </a:lvl6pPr>
            <a:lvl7pPr indent="-317500" lvl="6" marL="3200400" algn="l">
              <a:lnSpc>
                <a:spcPct val="115000"/>
              </a:lnSpc>
              <a:spcBef>
                <a:spcPts val="0"/>
              </a:spcBef>
              <a:spcAft>
                <a:spcPts val="0"/>
              </a:spcAft>
              <a:buClr>
                <a:schemeClr val="lt1"/>
              </a:buClr>
              <a:buSzPts val="1400"/>
              <a:buChar char="●"/>
              <a:defRPr>
                <a:solidFill>
                  <a:schemeClr val="lt1"/>
                </a:solidFill>
              </a:defRPr>
            </a:lvl7pPr>
            <a:lvl8pPr indent="-317500" lvl="7" marL="3657600" algn="l">
              <a:lnSpc>
                <a:spcPct val="115000"/>
              </a:lnSpc>
              <a:spcBef>
                <a:spcPts val="0"/>
              </a:spcBef>
              <a:spcAft>
                <a:spcPts val="0"/>
              </a:spcAft>
              <a:buClr>
                <a:schemeClr val="lt1"/>
              </a:buClr>
              <a:buSzPts val="1400"/>
              <a:buChar char="○"/>
              <a:defRPr>
                <a:solidFill>
                  <a:schemeClr val="lt1"/>
                </a:solidFill>
              </a:defRPr>
            </a:lvl8pPr>
            <a:lvl9pPr indent="-317500" lvl="8" marL="4114800" algn="l">
              <a:lnSpc>
                <a:spcPct val="115000"/>
              </a:lnSpc>
              <a:spcBef>
                <a:spcPts val="0"/>
              </a:spcBef>
              <a:spcAft>
                <a:spcPts val="0"/>
              </a:spcAft>
              <a:buClr>
                <a:schemeClr val="lt1"/>
              </a:buClr>
              <a:buSzPts val="1400"/>
              <a:buChar char="■"/>
              <a:defRPr>
                <a:solidFill>
                  <a:schemeClr val="lt1"/>
                </a:solidFill>
              </a:defRPr>
            </a:lvl9pPr>
          </a:lstStyle>
          <a:p/>
        </p:txBody>
      </p:sp>
      <p:sp>
        <p:nvSpPr>
          <p:cNvPr id="44" name="Google Shape;44;p3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ameday">
    <p:bg>
      <p:bgPr>
        <a:solidFill>
          <a:schemeClr val="lt1"/>
        </a:solidFill>
      </p:bgPr>
    </p:bg>
    <p:spTree>
      <p:nvGrpSpPr>
        <p:cNvPr id="5" name="Shape 5"/>
        <p:cNvGrpSpPr/>
        <p:nvPr/>
      </p:nvGrpSpPr>
      <p:grpSpPr>
        <a:xfrm>
          <a:off x="0" y="0"/>
          <a:ext cx="0" cy="0"/>
          <a:chOff x="0" y="0"/>
          <a:chExt cx="0" cy="0"/>
        </a:xfrm>
      </p:grpSpPr>
      <p:sp>
        <p:nvSpPr>
          <p:cNvPr id="6" name="Google Shape;6;p25"/>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rgbClr val="CC0000"/>
              </a:buClr>
              <a:buSzPts val="3000"/>
              <a:buFont typeface="Monoton"/>
              <a:buNone/>
              <a:defRPr b="0" i="0" sz="3000" u="none" cap="none" strike="noStrike">
                <a:solidFill>
                  <a:srgbClr val="CC0000"/>
                </a:solidFill>
                <a:latin typeface="Monoton"/>
                <a:ea typeface="Monoton"/>
                <a:cs typeface="Monoton"/>
                <a:sym typeface="Monoton"/>
              </a:defRPr>
            </a:lvl1pPr>
            <a:lvl2pPr lvl="1"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2pPr>
            <a:lvl3pPr lvl="2"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3pPr>
            <a:lvl4pPr lvl="3"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4pPr>
            <a:lvl5pPr lvl="4"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5pPr>
            <a:lvl6pPr lvl="5"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6pPr>
            <a:lvl7pPr lvl="6"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7pPr>
            <a:lvl8pPr lvl="7"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8pPr>
            <a:lvl9pPr lvl="8"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9pPr>
          </a:lstStyle>
          <a:p/>
        </p:txBody>
      </p:sp>
      <p:sp>
        <p:nvSpPr>
          <p:cNvPr id="7" name="Google Shape;7;p2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rgbClr val="000000"/>
              </a:buClr>
              <a:buSzPts val="1800"/>
              <a:buFont typeface="Proxima Nova"/>
              <a:buChar char="●"/>
              <a:defRPr b="0" i="0" sz="1800" u="none" cap="none" strike="noStrike">
                <a:solidFill>
                  <a:srgbClr val="000000"/>
                </a:solidFill>
                <a:latin typeface="Proxima Nova"/>
                <a:ea typeface="Proxima Nova"/>
                <a:cs typeface="Proxima Nova"/>
                <a:sym typeface="Proxima Nova"/>
              </a:defRPr>
            </a:lvl1pPr>
            <a:lvl2pPr indent="-317500" lvl="1" marL="914400" marR="0" rtl="0" algn="l">
              <a:lnSpc>
                <a:spcPct val="115000"/>
              </a:lnSpc>
              <a:spcBef>
                <a:spcPts val="0"/>
              </a:spcBef>
              <a:spcAft>
                <a:spcPts val="0"/>
              </a:spcAft>
              <a:buClr>
                <a:srgbClr val="000000"/>
              </a:buClr>
              <a:buSzPts val="1400"/>
              <a:buFont typeface="Proxima Nova"/>
              <a:buChar char="○"/>
              <a:defRPr b="0" i="0" sz="1400" u="none" cap="none" strike="noStrike">
                <a:solidFill>
                  <a:srgbClr val="000000"/>
                </a:solidFill>
                <a:latin typeface="Proxima Nova"/>
                <a:ea typeface="Proxima Nova"/>
                <a:cs typeface="Proxima Nova"/>
                <a:sym typeface="Proxima Nova"/>
              </a:defRPr>
            </a:lvl2pPr>
            <a:lvl3pPr indent="-317500" lvl="2" marL="1371600" marR="0" rtl="0" algn="l">
              <a:lnSpc>
                <a:spcPct val="115000"/>
              </a:lnSpc>
              <a:spcBef>
                <a:spcPts val="0"/>
              </a:spcBef>
              <a:spcAft>
                <a:spcPts val="0"/>
              </a:spcAft>
              <a:buClr>
                <a:srgbClr val="000000"/>
              </a:buClr>
              <a:buSzPts val="1400"/>
              <a:buFont typeface="Proxima Nova"/>
              <a:buChar char="■"/>
              <a:defRPr b="0" i="0" sz="1400" u="none" cap="none" strike="noStrike">
                <a:solidFill>
                  <a:srgbClr val="000000"/>
                </a:solidFill>
                <a:latin typeface="Proxima Nova"/>
                <a:ea typeface="Proxima Nova"/>
                <a:cs typeface="Proxima Nova"/>
                <a:sym typeface="Proxima Nova"/>
              </a:defRPr>
            </a:lvl3pPr>
            <a:lvl4pPr indent="-317500" lvl="3" marL="1828800" marR="0" rtl="0" algn="l">
              <a:lnSpc>
                <a:spcPct val="115000"/>
              </a:lnSpc>
              <a:spcBef>
                <a:spcPts val="0"/>
              </a:spcBef>
              <a:spcAft>
                <a:spcPts val="0"/>
              </a:spcAft>
              <a:buClr>
                <a:srgbClr val="000000"/>
              </a:buClr>
              <a:buSzPts val="1400"/>
              <a:buFont typeface="Proxima Nova"/>
              <a:buChar char="●"/>
              <a:defRPr b="0" i="0" sz="1400" u="none" cap="none" strike="noStrike">
                <a:solidFill>
                  <a:srgbClr val="000000"/>
                </a:solidFill>
                <a:latin typeface="Proxima Nova"/>
                <a:ea typeface="Proxima Nova"/>
                <a:cs typeface="Proxima Nova"/>
                <a:sym typeface="Proxima Nova"/>
              </a:defRPr>
            </a:lvl4pPr>
            <a:lvl5pPr indent="-317500" lvl="4" marL="2286000" marR="0" rtl="0" algn="l">
              <a:lnSpc>
                <a:spcPct val="115000"/>
              </a:lnSpc>
              <a:spcBef>
                <a:spcPts val="0"/>
              </a:spcBef>
              <a:spcAft>
                <a:spcPts val="0"/>
              </a:spcAft>
              <a:buClr>
                <a:srgbClr val="000000"/>
              </a:buClr>
              <a:buSzPts val="1400"/>
              <a:buFont typeface="Proxima Nova"/>
              <a:buChar char="○"/>
              <a:defRPr b="0" i="0" sz="1400" u="none" cap="none" strike="noStrike">
                <a:solidFill>
                  <a:srgbClr val="000000"/>
                </a:solidFill>
                <a:latin typeface="Proxima Nova"/>
                <a:ea typeface="Proxima Nova"/>
                <a:cs typeface="Proxima Nova"/>
                <a:sym typeface="Proxima Nova"/>
              </a:defRPr>
            </a:lvl5pPr>
            <a:lvl6pPr indent="-317500" lvl="5" marL="2743200" marR="0" rtl="0" algn="l">
              <a:lnSpc>
                <a:spcPct val="115000"/>
              </a:lnSpc>
              <a:spcBef>
                <a:spcPts val="0"/>
              </a:spcBef>
              <a:spcAft>
                <a:spcPts val="0"/>
              </a:spcAft>
              <a:buClr>
                <a:srgbClr val="000000"/>
              </a:buClr>
              <a:buSzPts val="1400"/>
              <a:buFont typeface="Proxima Nova"/>
              <a:buChar char="■"/>
              <a:defRPr b="0" i="0" sz="1400" u="none" cap="none" strike="noStrike">
                <a:solidFill>
                  <a:srgbClr val="000000"/>
                </a:solidFill>
                <a:latin typeface="Proxima Nova"/>
                <a:ea typeface="Proxima Nova"/>
                <a:cs typeface="Proxima Nova"/>
                <a:sym typeface="Proxima Nova"/>
              </a:defRPr>
            </a:lvl6pPr>
            <a:lvl7pPr indent="-317500" lvl="6" marL="3200400" marR="0" rtl="0" algn="l">
              <a:lnSpc>
                <a:spcPct val="115000"/>
              </a:lnSpc>
              <a:spcBef>
                <a:spcPts val="0"/>
              </a:spcBef>
              <a:spcAft>
                <a:spcPts val="0"/>
              </a:spcAft>
              <a:buClr>
                <a:srgbClr val="000000"/>
              </a:buClr>
              <a:buSzPts val="1400"/>
              <a:buFont typeface="Proxima Nova"/>
              <a:buChar char="●"/>
              <a:defRPr b="0" i="0" sz="1400" u="none" cap="none" strike="noStrike">
                <a:solidFill>
                  <a:srgbClr val="000000"/>
                </a:solidFill>
                <a:latin typeface="Proxima Nova"/>
                <a:ea typeface="Proxima Nova"/>
                <a:cs typeface="Proxima Nova"/>
                <a:sym typeface="Proxima Nova"/>
              </a:defRPr>
            </a:lvl7pPr>
            <a:lvl8pPr indent="-317500" lvl="7" marL="3657600" marR="0" rtl="0" algn="l">
              <a:lnSpc>
                <a:spcPct val="115000"/>
              </a:lnSpc>
              <a:spcBef>
                <a:spcPts val="0"/>
              </a:spcBef>
              <a:spcAft>
                <a:spcPts val="0"/>
              </a:spcAft>
              <a:buClr>
                <a:srgbClr val="000000"/>
              </a:buClr>
              <a:buSzPts val="1400"/>
              <a:buFont typeface="Proxima Nova"/>
              <a:buChar char="○"/>
              <a:defRPr b="0" i="0" sz="1400" u="none" cap="none" strike="noStrike">
                <a:solidFill>
                  <a:srgbClr val="000000"/>
                </a:solidFill>
                <a:latin typeface="Proxima Nova"/>
                <a:ea typeface="Proxima Nova"/>
                <a:cs typeface="Proxima Nova"/>
                <a:sym typeface="Proxima Nova"/>
              </a:defRPr>
            </a:lvl8pPr>
            <a:lvl9pPr indent="-317500" lvl="8" marL="4114800" marR="0" rtl="0" algn="l">
              <a:lnSpc>
                <a:spcPct val="115000"/>
              </a:lnSpc>
              <a:spcBef>
                <a:spcPts val="0"/>
              </a:spcBef>
              <a:spcAft>
                <a:spcPts val="0"/>
              </a:spcAft>
              <a:buClr>
                <a:srgbClr val="000000"/>
              </a:buClr>
              <a:buSzPts val="1400"/>
              <a:buFont typeface="Proxima Nova"/>
              <a:buChar char="■"/>
              <a:defRPr b="0" i="0" sz="1400" u="none" cap="none" strike="noStrike">
                <a:solidFill>
                  <a:srgbClr val="000000"/>
                </a:solidFill>
                <a:latin typeface="Proxima Nova"/>
                <a:ea typeface="Proxima Nova"/>
                <a:cs typeface="Proxima Nova"/>
                <a:sym typeface="Proxima Nova"/>
              </a:defRPr>
            </a:lvl9pPr>
          </a:lstStyle>
          <a:p/>
        </p:txBody>
      </p:sp>
      <p:sp>
        <p:nvSpPr>
          <p:cNvPr id="8" name="Google Shape;8;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8.png"/><Relationship Id="rId5" Type="http://schemas.openxmlformats.org/officeDocument/2006/relationships/hyperlink" Target="mailto:achutchison1@ua.edu"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s://www.dropbox.com/scl/fi/cf221k7jgnykr64xgipjj/U2L3_Storyboard-for-Scratch-Animation.docx?dl=0&amp;rlkey=pmr35yob9hq9827524j4oml59" TargetMode="Externa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hyperlink" Target="https://scratch.mit.edu/projects/822013091" TargetMode="External"/><Relationship Id="rId4" Type="http://schemas.openxmlformats.org/officeDocument/2006/relationships/hyperlink" Target="https://www.dropbox.com/s/jlist1zaujjpc8e/Screen%20Recording%202023-09-18%20at%209.21.46%20PM.mov?dl=0" TargetMode="External"/><Relationship Id="rId5"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hyperlink" Target="https://www.dropbox.com/s/jlist1zaujjpc8e/Screen%20Recording%202023-09-18%20at%209.21.46%20PM.mov?dl=0" TargetMode="Externa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https://www.dropbox.com/s/fdpn9no5gvtaj0t/Step%202_%20Add%20Backdrop%20and%20Sprite.webm?dl=0" TargetMode="External"/><Relationship Id="rId4" Type="http://schemas.openxmlformats.org/officeDocument/2006/relationships/hyperlink" Target="https://www.dropbox.com/s/fdpn9no5gvtaj0t/Step%202_%20Add%20Backdrop%20and%20Sprite.webm?dl=0"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hyperlink" Target="https://www.dropbox.com/s/wf1o5z2qv0yx08h/Step%204.webm?dl=0" TargetMode="Externa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hyperlink" Target="https://wego.gmu.edu/scratchgo/login.php" TargetMode="External"/><Relationship Id="rId4" Type="http://schemas.openxmlformats.org/officeDocument/2006/relationships/hyperlink" Target="https://wego.gmu.edu/scratchgo/login.php" TargetMode="External"/><Relationship Id="rId5" Type="http://schemas.openxmlformats.org/officeDocument/2006/relationships/hyperlink" Target="https://wego.gmu.edu/scratchgo/login.php" TargetMode="External"/><Relationship Id="rId6" Type="http://schemas.openxmlformats.org/officeDocument/2006/relationships/image" Target="../media/image11.png"/><Relationship Id="rId7" Type="http://schemas.openxmlformats.org/officeDocument/2006/relationships/image" Target="../media/image16.png"/><Relationship Id="rId8" Type="http://schemas.openxmlformats.org/officeDocument/2006/relationships/image" Target="../media/image1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hyperlink" Target="https://www.dropbox.com/s/6o6iu58m61nyctq/Student%20-%20How%20To%20Add%20A%20Project%20To%20A%20Studio%20In%20Scratch.mp4?dl=0"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hyperlink" Target="http://www.youtube.com/watch?v=EUF2mad21jo" TargetMode="External"/><Relationship Id="rId4" Type="http://schemas.openxmlformats.org/officeDocument/2006/relationships/image" Target="../media/image1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hyperlink" Target="https://www.dropbox.com/s/wzd4q7ntm73lk7w/Level%203%20of%20Coco%20and%20Scratch%20%282%20min%29.mp4?dl=0" TargetMode="Externa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p1"/>
          <p:cNvSpPr txBox="1"/>
          <p:nvPr>
            <p:ph type="ctrTitle"/>
          </p:nvPr>
        </p:nvSpPr>
        <p:spPr>
          <a:xfrm>
            <a:off x="265775" y="1057700"/>
            <a:ext cx="8520600" cy="1957800"/>
          </a:xfrm>
          <a:prstGeom prst="rect">
            <a:avLst/>
          </a:prstGeom>
          <a:noFill/>
          <a:ln>
            <a:noFill/>
          </a:ln>
        </p:spPr>
        <p:txBody>
          <a:bodyPr anchorCtr="0" anchor="b" bIns="91425" lIns="91425" spcFirstLastPara="1" rIns="91425" wrap="square" tIns="91425">
            <a:normAutofit fontScale="90000"/>
          </a:bodyPr>
          <a:lstStyle/>
          <a:p>
            <a:pPr indent="0" lvl="0" marL="0" rtl="0" algn="ctr">
              <a:lnSpc>
                <a:spcPct val="100000"/>
              </a:lnSpc>
              <a:spcBef>
                <a:spcPts val="0"/>
              </a:spcBef>
              <a:spcAft>
                <a:spcPts val="0"/>
              </a:spcAft>
              <a:buSzPct val="100000"/>
              <a:buNone/>
            </a:pPr>
            <a:r>
              <a:rPr lang="en"/>
              <a:t>Unit 2 Lesson  3</a:t>
            </a:r>
            <a:endParaRPr/>
          </a:p>
          <a:p>
            <a:pPr indent="0" lvl="0" marL="0" rtl="0" algn="ctr">
              <a:lnSpc>
                <a:spcPct val="100000"/>
              </a:lnSpc>
              <a:spcBef>
                <a:spcPts val="0"/>
              </a:spcBef>
              <a:spcAft>
                <a:spcPts val="0"/>
              </a:spcAft>
              <a:buSzPct val="100000"/>
              <a:buNone/>
            </a:pPr>
            <a:r>
              <a:t/>
            </a:r>
            <a:endParaRPr/>
          </a:p>
          <a:p>
            <a:pPr indent="0" lvl="0" marL="0" rtl="0" algn="ctr">
              <a:lnSpc>
                <a:spcPct val="100000"/>
              </a:lnSpc>
              <a:spcBef>
                <a:spcPts val="0"/>
              </a:spcBef>
              <a:spcAft>
                <a:spcPts val="0"/>
              </a:spcAft>
              <a:buSzPct val="100000"/>
              <a:buNone/>
            </a:pPr>
            <a:r>
              <a:t/>
            </a:r>
            <a:endParaRPr/>
          </a:p>
        </p:txBody>
      </p:sp>
      <p:pic>
        <p:nvPicPr>
          <p:cNvPr descr="This is a picture of the CS For All logo." id="57" name="Google Shape;57;p1" title="CS For All"/>
          <p:cNvPicPr preferRelativeResize="0"/>
          <p:nvPr/>
        </p:nvPicPr>
        <p:blipFill rotWithShape="1">
          <a:blip r:embed="rId3">
            <a:alphaModFix/>
          </a:blip>
          <a:srcRect b="0" l="0" r="0" t="0"/>
          <a:stretch/>
        </p:blipFill>
        <p:spPr>
          <a:xfrm>
            <a:off x="1865700" y="3442123"/>
            <a:ext cx="4705349" cy="1209675"/>
          </a:xfrm>
          <a:prstGeom prst="rect">
            <a:avLst/>
          </a:prstGeom>
          <a:noFill/>
          <a:ln>
            <a:noFill/>
          </a:ln>
        </p:spPr>
      </p:pic>
      <p:pic>
        <p:nvPicPr>
          <p:cNvPr id="58" name="Google Shape;58;p1"/>
          <p:cNvPicPr preferRelativeResize="0"/>
          <p:nvPr/>
        </p:nvPicPr>
        <p:blipFill rotWithShape="1">
          <a:blip r:embed="rId4">
            <a:alphaModFix/>
          </a:blip>
          <a:srcRect b="0" l="0" r="0" t="0"/>
          <a:stretch/>
        </p:blipFill>
        <p:spPr>
          <a:xfrm>
            <a:off x="6669400" y="3506823"/>
            <a:ext cx="1063128" cy="1080274"/>
          </a:xfrm>
          <a:prstGeom prst="rect">
            <a:avLst/>
          </a:prstGeom>
          <a:noFill/>
          <a:ln>
            <a:noFill/>
          </a:ln>
        </p:spPr>
      </p:pic>
      <p:sp>
        <p:nvSpPr>
          <p:cNvPr id="59" name="Google Shape;59;p1"/>
          <p:cNvSpPr txBox="1"/>
          <p:nvPr/>
        </p:nvSpPr>
        <p:spPr>
          <a:xfrm>
            <a:off x="1950025" y="4651800"/>
            <a:ext cx="5782500" cy="430857"/>
          </a:xfrm>
          <a:prstGeom prst="rect">
            <a:avLst/>
          </a:prstGeom>
          <a:noFill/>
          <a:ln>
            <a:noFill/>
          </a:ln>
        </p:spPr>
        <p:txBody>
          <a:bodyPr anchorCtr="0" anchor="t" bIns="91425" lIns="91425" spcFirstLastPara="1" rIns="91425" wrap="square" tIns="91425">
            <a:spAutoFit/>
          </a:bodyPr>
          <a:lstStyle/>
          <a:p>
            <a:pPr indent="0" lvl="0" marL="0" marR="28575" rtl="0" algn="ctr">
              <a:lnSpc>
                <a:spcPct val="100000"/>
              </a:lnSpc>
              <a:spcBef>
                <a:spcPts val="0"/>
              </a:spcBef>
              <a:spcAft>
                <a:spcPts val="0"/>
              </a:spcAft>
              <a:buNone/>
            </a:pPr>
            <a:r>
              <a:rPr b="1" i="0" lang="en" sz="800" u="none" cap="none" strike="noStrike">
                <a:solidFill>
                  <a:srgbClr val="F16666"/>
                </a:solidFill>
                <a:latin typeface="Arial"/>
                <a:ea typeface="Arial"/>
                <a:cs typeface="Arial"/>
                <a:sym typeface="Arial"/>
              </a:rPr>
              <a:t>Lesson created by the GMU-ODU CSforAll Team. For more information about </a:t>
            </a:r>
            <a:endParaRPr b="0" i="0" sz="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0" lang="en" sz="800" u="none" cap="none" strike="noStrike">
                <a:solidFill>
                  <a:srgbClr val="F16666"/>
                </a:solidFill>
                <a:latin typeface="Arial"/>
                <a:ea typeface="Arial"/>
                <a:cs typeface="Arial"/>
                <a:sym typeface="Arial"/>
              </a:rPr>
              <a:t>this lesson and our CSforAll initiative, contact Dr. Amy Hutchison at </a:t>
            </a:r>
            <a:r>
              <a:rPr b="1" i="0" lang="en" sz="800" u="sng" cap="none" strike="noStrike">
                <a:solidFill>
                  <a:srgbClr val="1C3AA9"/>
                </a:solidFill>
                <a:latin typeface="Arial"/>
                <a:ea typeface="Arial"/>
                <a:cs typeface="Arial"/>
                <a:sym typeface="Arial"/>
                <a:hlinkClick r:id="rId5">
                  <a:extLst>
                    <a:ext uri="{A12FA001-AC4F-418D-AE19-62706E023703}">
                      <ahyp:hlinkClr val="tx"/>
                    </a:ext>
                  </a:extLst>
                </a:hlinkClick>
              </a:rPr>
              <a:t>achutchison1@ua.edu</a:t>
            </a:r>
            <a:endParaRPr b="1" i="0" sz="800" u="none" cap="none" strike="noStrike">
              <a:solidFill>
                <a:srgbClr val="F16666"/>
              </a:solidFill>
              <a:latin typeface="Arial"/>
              <a:ea typeface="Arial"/>
              <a:cs typeface="Arial"/>
              <a:sym typeface="Arial"/>
            </a:endParaRPr>
          </a:p>
        </p:txBody>
      </p:sp>
      <p:sp>
        <p:nvSpPr>
          <p:cNvPr id="60" name="Google Shape;60;p1"/>
          <p:cNvSpPr txBox="1"/>
          <p:nvPr/>
        </p:nvSpPr>
        <p:spPr>
          <a:xfrm>
            <a:off x="3053050" y="2851050"/>
            <a:ext cx="2743200" cy="492600"/>
          </a:xfrm>
          <a:prstGeom prst="rect">
            <a:avLst/>
          </a:prstGeom>
          <a:solidFill>
            <a:srgbClr val="FFAB40"/>
          </a:solidFill>
          <a:ln>
            <a:noFill/>
          </a:ln>
          <a:effectLst>
            <a:outerShdw blurRad="57150" rotWithShape="0" algn="bl" dir="5400000" dist="19050">
              <a:srgbClr val="000000">
                <a:alpha val="48235"/>
              </a:srgbClr>
            </a:outerShdw>
          </a:effectLst>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400"/>
              <a:buFont typeface="Arial"/>
              <a:buNone/>
            </a:pPr>
            <a:r>
              <a:rPr b="0" i="0" lang="en" sz="2000" u="none" cap="none" strike="noStrike">
                <a:solidFill>
                  <a:srgbClr val="000000"/>
                </a:solidFill>
                <a:latin typeface="Bebas Neue"/>
                <a:ea typeface="Bebas Neue"/>
                <a:cs typeface="Bebas Neue"/>
                <a:sym typeface="Bebas Neue"/>
              </a:rPr>
              <a:t>3rd &amp; 4th Grade</a:t>
            </a:r>
            <a:endParaRPr b="0" i="0" sz="1400" u="none" cap="none" strike="noStrike">
              <a:solidFill>
                <a:srgbClr val="000000"/>
              </a:solidFill>
              <a:latin typeface="Proxima Nova"/>
              <a:ea typeface="Proxima Nova"/>
              <a:cs typeface="Proxima Nova"/>
              <a:sym typeface="Proxima Nova"/>
            </a:endParaRPr>
          </a:p>
        </p:txBody>
      </p:sp>
      <p:sp>
        <p:nvSpPr>
          <p:cNvPr id="61" name="Google Shape;61;p1"/>
          <p:cNvSpPr txBox="1"/>
          <p:nvPr/>
        </p:nvSpPr>
        <p:spPr>
          <a:xfrm>
            <a:off x="164350" y="1669848"/>
            <a:ext cx="8520600" cy="7335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3000"/>
              <a:buFont typeface="Arial"/>
              <a:buNone/>
            </a:pPr>
            <a:r>
              <a:rPr b="0" i="0" lang="en" sz="3000" u="none" cap="none" strike="noStrike">
                <a:solidFill>
                  <a:srgbClr val="000000"/>
                </a:solidFill>
                <a:latin typeface="Bebas Neue"/>
                <a:ea typeface="Bebas Neue"/>
                <a:cs typeface="Bebas Neue"/>
                <a:sym typeface="Bebas Neue"/>
              </a:rPr>
              <a:t>PLanning and writing with Coco level 3</a:t>
            </a:r>
            <a:endParaRPr b="0" i="0" sz="3000" u="none" cap="none" strike="noStrike">
              <a:solidFill>
                <a:srgbClr val="000000"/>
              </a:solidFill>
              <a:latin typeface="Bebas Neue"/>
              <a:ea typeface="Bebas Neue"/>
              <a:cs typeface="Bebas Neue"/>
              <a:sym typeface="Bebas Neue"/>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g12c27036856_0_6"/>
          <p:cNvSpPr txBox="1"/>
          <p:nvPr>
            <p:ph type="title"/>
          </p:nvPr>
        </p:nvSpPr>
        <p:spPr>
          <a:xfrm>
            <a:off x="278725" y="18586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sz="5200"/>
              <a:t>Get ready to create! </a:t>
            </a:r>
            <a:endParaRPr sz="52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g12c27036856_0_10"/>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How to use the </a:t>
            </a:r>
            <a:r>
              <a:rPr lang="en" u="sng">
                <a:solidFill>
                  <a:schemeClr val="hlink"/>
                </a:solidFill>
                <a:hlinkClick r:id="rId3"/>
              </a:rPr>
              <a:t>Planning Document</a:t>
            </a:r>
            <a:endParaRPr/>
          </a:p>
        </p:txBody>
      </p:sp>
      <p:sp>
        <p:nvSpPr>
          <p:cNvPr id="125" name="Google Shape;125;g12c27036856_0_10"/>
          <p:cNvSpPr txBox="1"/>
          <p:nvPr>
            <p:ph idx="1" type="body"/>
          </p:nvPr>
        </p:nvSpPr>
        <p:spPr>
          <a:xfrm>
            <a:off x="311700" y="1152475"/>
            <a:ext cx="41250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b="1" lang="en" sz="1200"/>
              <a:t>Instructions</a:t>
            </a:r>
            <a:endParaRPr b="1" sz="1200"/>
          </a:p>
          <a:p>
            <a:pPr indent="0" lvl="0" marL="0" rtl="0" algn="l">
              <a:lnSpc>
                <a:spcPct val="115000"/>
              </a:lnSpc>
              <a:spcBef>
                <a:spcPts val="0"/>
              </a:spcBef>
              <a:spcAft>
                <a:spcPts val="0"/>
              </a:spcAft>
              <a:buSzPts val="1800"/>
              <a:buNone/>
            </a:pPr>
            <a:r>
              <a:rPr lang="en" sz="1200"/>
              <a:t>Use this document to plan your Scratch animation. </a:t>
            </a:r>
            <a:endParaRPr sz="1200"/>
          </a:p>
          <a:p>
            <a:pPr indent="0" lvl="0" marL="0" rtl="0" algn="l">
              <a:lnSpc>
                <a:spcPct val="115000"/>
              </a:lnSpc>
              <a:spcBef>
                <a:spcPts val="0"/>
              </a:spcBef>
              <a:spcAft>
                <a:spcPts val="0"/>
              </a:spcAft>
              <a:buSzPts val="1800"/>
              <a:buNone/>
            </a:pPr>
            <a:r>
              <a:t/>
            </a:r>
            <a:endParaRPr sz="1200"/>
          </a:p>
          <a:p>
            <a:pPr indent="0" lvl="0" marL="0" rtl="0" algn="l">
              <a:lnSpc>
                <a:spcPct val="115000"/>
              </a:lnSpc>
              <a:spcBef>
                <a:spcPts val="0"/>
              </a:spcBef>
              <a:spcAft>
                <a:spcPts val="0"/>
              </a:spcAft>
              <a:buSzPts val="1800"/>
              <a:buNone/>
            </a:pPr>
            <a:r>
              <a:rPr lang="en" sz="1200"/>
              <a:t>In each box below, draw a picture of how you’d like to illustrate each part of the story you’ve written. </a:t>
            </a:r>
            <a:endParaRPr sz="1200"/>
          </a:p>
          <a:p>
            <a:pPr indent="0" lvl="0" marL="0" rtl="0" algn="l">
              <a:lnSpc>
                <a:spcPct val="115000"/>
              </a:lnSpc>
              <a:spcBef>
                <a:spcPts val="0"/>
              </a:spcBef>
              <a:spcAft>
                <a:spcPts val="0"/>
              </a:spcAft>
              <a:buSzPts val="1800"/>
              <a:buNone/>
            </a:pPr>
            <a:r>
              <a:t/>
            </a:r>
            <a:endParaRPr sz="1200"/>
          </a:p>
          <a:p>
            <a:pPr indent="0" lvl="0" marL="0" rtl="0" algn="l">
              <a:lnSpc>
                <a:spcPct val="115000"/>
              </a:lnSpc>
              <a:spcBef>
                <a:spcPts val="0"/>
              </a:spcBef>
              <a:spcAft>
                <a:spcPts val="0"/>
              </a:spcAft>
              <a:buSzPts val="1800"/>
              <a:buNone/>
            </a:pPr>
            <a:r>
              <a:rPr lang="en" sz="1200"/>
              <a:t>But remember: use only the Scratch blocks in CoCo. They are: </a:t>
            </a:r>
            <a:endParaRPr sz="1200"/>
          </a:p>
          <a:p>
            <a:pPr indent="-304800" lvl="0" marL="457200" rtl="0" algn="l">
              <a:lnSpc>
                <a:spcPct val="115000"/>
              </a:lnSpc>
              <a:spcBef>
                <a:spcPts val="0"/>
              </a:spcBef>
              <a:spcAft>
                <a:spcPts val="0"/>
              </a:spcAft>
              <a:buSzPts val="1200"/>
              <a:buChar char="●"/>
            </a:pPr>
            <a:r>
              <a:rPr lang="en" sz="1200"/>
              <a:t>Add or change a background</a:t>
            </a:r>
            <a:endParaRPr sz="1200"/>
          </a:p>
          <a:p>
            <a:pPr indent="-304800" lvl="0" marL="457200" rtl="0" algn="l">
              <a:lnSpc>
                <a:spcPct val="115000"/>
              </a:lnSpc>
              <a:spcBef>
                <a:spcPts val="0"/>
              </a:spcBef>
              <a:spcAft>
                <a:spcPts val="0"/>
              </a:spcAft>
              <a:buSzPts val="1200"/>
              <a:buChar char="●"/>
            </a:pPr>
            <a:r>
              <a:rPr lang="en" sz="1200"/>
              <a:t>Make my character/sprite talk </a:t>
            </a:r>
            <a:endParaRPr sz="1200"/>
          </a:p>
          <a:p>
            <a:pPr indent="-304800" lvl="0" marL="457200" rtl="0" algn="l">
              <a:lnSpc>
                <a:spcPct val="115000"/>
              </a:lnSpc>
              <a:spcBef>
                <a:spcPts val="0"/>
              </a:spcBef>
              <a:spcAft>
                <a:spcPts val="0"/>
              </a:spcAft>
              <a:buSzPts val="1200"/>
              <a:buChar char="●"/>
            </a:pPr>
            <a:r>
              <a:rPr lang="en" sz="1200"/>
              <a:t>Make my character think something </a:t>
            </a:r>
            <a:endParaRPr sz="1200"/>
          </a:p>
          <a:p>
            <a:pPr indent="-304800" lvl="0" marL="457200" rtl="0" algn="l">
              <a:lnSpc>
                <a:spcPct val="115000"/>
              </a:lnSpc>
              <a:spcBef>
                <a:spcPts val="0"/>
              </a:spcBef>
              <a:spcAft>
                <a:spcPts val="0"/>
              </a:spcAft>
              <a:buSzPts val="1200"/>
              <a:buChar char="●"/>
            </a:pPr>
            <a:r>
              <a:rPr lang="en" sz="1200"/>
              <a:t>Create a costume</a:t>
            </a:r>
            <a:endParaRPr sz="1200"/>
          </a:p>
          <a:p>
            <a:pPr indent="-304800" lvl="0" marL="457200" rtl="0" algn="l">
              <a:lnSpc>
                <a:spcPct val="115000"/>
              </a:lnSpc>
              <a:spcBef>
                <a:spcPts val="0"/>
              </a:spcBef>
              <a:spcAft>
                <a:spcPts val="0"/>
              </a:spcAft>
              <a:buSzPts val="1200"/>
              <a:buChar char="●"/>
            </a:pPr>
            <a:r>
              <a:rPr lang="en" sz="1200"/>
              <a:t>Switch a costume </a:t>
            </a:r>
            <a:endParaRPr sz="1200"/>
          </a:p>
          <a:p>
            <a:pPr indent="-304800" lvl="0" marL="457200" rtl="0" algn="l">
              <a:lnSpc>
                <a:spcPct val="115000"/>
              </a:lnSpc>
              <a:spcBef>
                <a:spcPts val="0"/>
              </a:spcBef>
              <a:spcAft>
                <a:spcPts val="0"/>
              </a:spcAft>
              <a:buSzPts val="1200"/>
              <a:buChar char="●"/>
            </a:pPr>
            <a:r>
              <a:rPr lang="en" sz="1200"/>
              <a:t>Move my object or character </a:t>
            </a:r>
            <a:endParaRPr sz="1200"/>
          </a:p>
          <a:p>
            <a:pPr indent="-304800" lvl="0" marL="457200" rtl="0" algn="l">
              <a:lnSpc>
                <a:spcPct val="115000"/>
              </a:lnSpc>
              <a:spcBef>
                <a:spcPts val="0"/>
              </a:spcBef>
              <a:spcAft>
                <a:spcPts val="0"/>
              </a:spcAft>
              <a:buSzPts val="1200"/>
              <a:buChar char="●"/>
            </a:pPr>
            <a:r>
              <a:rPr lang="en" sz="1200"/>
              <a:t>Turn my object or character and then move them </a:t>
            </a:r>
            <a:endParaRPr/>
          </a:p>
        </p:txBody>
      </p:sp>
      <p:pic>
        <p:nvPicPr>
          <p:cNvPr id="126" name="Google Shape;126;g12c27036856_0_10"/>
          <p:cNvPicPr preferRelativeResize="0"/>
          <p:nvPr/>
        </p:nvPicPr>
        <p:blipFill rotWithShape="1">
          <a:blip r:embed="rId4">
            <a:alphaModFix/>
          </a:blip>
          <a:srcRect b="0" l="0" r="0" t="0"/>
          <a:stretch/>
        </p:blipFill>
        <p:spPr>
          <a:xfrm>
            <a:off x="4530275" y="1114238"/>
            <a:ext cx="4402503" cy="2915036"/>
          </a:xfrm>
          <a:prstGeom prst="rect">
            <a:avLst/>
          </a:prstGeom>
          <a:noFill/>
          <a:ln>
            <a:noFill/>
          </a:ln>
          <a:effectLst>
            <a:outerShdw blurRad="57150" rotWithShape="0" algn="bl" dir="5400000" dist="19050">
              <a:srgbClr val="000000">
                <a:alpha val="47843"/>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g12c27036856_0_16"/>
          <p:cNvSpPr txBox="1"/>
          <p:nvPr>
            <p:ph type="title"/>
          </p:nvPr>
        </p:nvSpPr>
        <p:spPr>
          <a:xfrm>
            <a:off x="311700" y="2480550"/>
            <a:ext cx="8114400" cy="24459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SzPts val="6800"/>
              <a:buNone/>
            </a:pPr>
            <a:r>
              <a:rPr lang="en">
                <a:latin typeface="Bebas Neue"/>
                <a:ea typeface="Bebas Neue"/>
                <a:cs typeface="Bebas Neue"/>
                <a:sym typeface="Bebas Neue"/>
              </a:rPr>
              <a:t>Pause here and work on  your Planner</a:t>
            </a:r>
            <a:endParaRPr>
              <a:latin typeface="Bebas Neue"/>
              <a:ea typeface="Bebas Neue"/>
              <a:cs typeface="Bebas Neue"/>
              <a:sym typeface="Bebas Neue"/>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g12c27036856_0_20"/>
          <p:cNvSpPr txBox="1"/>
          <p:nvPr>
            <p:ph type="title"/>
          </p:nvPr>
        </p:nvSpPr>
        <p:spPr>
          <a:xfrm>
            <a:off x="490250" y="526350"/>
            <a:ext cx="5683800" cy="4090800"/>
          </a:xfrm>
          <a:prstGeom prst="rect">
            <a:avLst/>
          </a:prstGeom>
          <a:noFill/>
          <a:ln>
            <a:noFill/>
          </a:ln>
        </p:spPr>
        <p:txBody>
          <a:bodyPr anchorCtr="0" anchor="ctr" bIns="91425" lIns="91425" spcFirstLastPara="1" rIns="91425" wrap="square" tIns="91425">
            <a:normAutofit/>
          </a:bodyPr>
          <a:lstStyle/>
          <a:p>
            <a:pPr indent="0" lvl="0" marL="0" rtl="0" algn="l">
              <a:lnSpc>
                <a:spcPct val="100000"/>
              </a:lnSpc>
              <a:spcBef>
                <a:spcPts val="0"/>
              </a:spcBef>
              <a:spcAft>
                <a:spcPts val="0"/>
              </a:spcAft>
              <a:buSzPts val="4800"/>
              <a:buNone/>
            </a:pPr>
            <a:r>
              <a:rPr lang="en"/>
              <a:t>Great Job!</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g12c27036856_0_24"/>
          <p:cNvSpPr txBox="1"/>
          <p:nvPr>
            <p:ph type="title"/>
          </p:nvPr>
        </p:nvSpPr>
        <p:spPr>
          <a:xfrm>
            <a:off x="146075" y="2480550"/>
            <a:ext cx="8280000" cy="24459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SzPts val="6800"/>
              <a:buNone/>
            </a:pPr>
            <a:r>
              <a:rPr lang="en" sz="4000">
                <a:latin typeface="Bebas Neue"/>
                <a:ea typeface="Bebas Neue"/>
                <a:cs typeface="Bebas Neue"/>
                <a:sym typeface="Bebas Neue"/>
              </a:rPr>
              <a:t>Plan your animation in Coco</a:t>
            </a:r>
            <a:endParaRPr sz="4000">
              <a:latin typeface="Bebas Neue"/>
              <a:ea typeface="Bebas Neue"/>
              <a:cs typeface="Bebas Neue"/>
              <a:sym typeface="Bebas Neue"/>
            </a:endParaRPr>
          </a:p>
        </p:txBody>
      </p:sp>
      <p:pic>
        <p:nvPicPr>
          <p:cNvPr id="142" name="Google Shape;142;g12c27036856_0_24"/>
          <p:cNvPicPr preferRelativeResize="0"/>
          <p:nvPr/>
        </p:nvPicPr>
        <p:blipFill rotWithShape="1">
          <a:blip r:embed="rId3">
            <a:alphaModFix/>
          </a:blip>
          <a:srcRect b="0" l="0" r="0" t="0"/>
          <a:stretch/>
        </p:blipFill>
        <p:spPr>
          <a:xfrm>
            <a:off x="2840803" y="91900"/>
            <a:ext cx="6167424" cy="2909051"/>
          </a:xfrm>
          <a:prstGeom prst="rect">
            <a:avLst/>
          </a:prstGeom>
          <a:noFill/>
          <a:ln cap="flat" cmpd="sng" w="9525">
            <a:solidFill>
              <a:schemeClr val="accent3"/>
            </a:solidFill>
            <a:prstDash val="solid"/>
            <a:round/>
            <a:headEnd len="sm" w="sm" type="none"/>
            <a:tailEnd len="sm" w="sm" type="none"/>
          </a:ln>
        </p:spPr>
      </p:pic>
      <p:sp>
        <p:nvSpPr>
          <p:cNvPr id="143" name="Google Shape;143;g12c27036856_0_24"/>
          <p:cNvSpPr/>
          <p:nvPr/>
        </p:nvSpPr>
        <p:spPr>
          <a:xfrm rot="833302">
            <a:off x="3196496" y="894940"/>
            <a:ext cx="1522304" cy="383232"/>
          </a:xfrm>
          <a:prstGeom prst="rightArrow">
            <a:avLst>
              <a:gd fmla="val 50000" name="adj1"/>
              <a:gd fmla="val 50000" name="adj2"/>
            </a:avLst>
          </a:prstGeom>
          <a:solidFill>
            <a:schemeClr val="accent4"/>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 name="Google Shape;144;g12c27036856_0_24"/>
          <p:cNvSpPr/>
          <p:nvPr/>
        </p:nvSpPr>
        <p:spPr>
          <a:xfrm rot="-5400678">
            <a:off x="6242644" y="2982470"/>
            <a:ext cx="1522200" cy="383100"/>
          </a:xfrm>
          <a:prstGeom prst="rightArrow">
            <a:avLst>
              <a:gd fmla="val 50000" name="adj1"/>
              <a:gd fmla="val 50000" name="adj2"/>
            </a:avLst>
          </a:prstGeom>
          <a:solidFill>
            <a:schemeClr val="accent4"/>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g12c27036856_0_31"/>
          <p:cNvSpPr txBox="1"/>
          <p:nvPr>
            <p:ph type="title"/>
          </p:nvPr>
        </p:nvSpPr>
        <p:spPr>
          <a:xfrm>
            <a:off x="402125" y="226825"/>
            <a:ext cx="8114400" cy="4575300"/>
          </a:xfrm>
          <a:prstGeom prst="rect">
            <a:avLst/>
          </a:prstGeom>
          <a:noFill/>
          <a:ln>
            <a:noFill/>
          </a:ln>
        </p:spPr>
        <p:txBody>
          <a:bodyPr anchorCtr="0" anchor="b" bIns="91425" lIns="91425" spcFirstLastPara="1" rIns="91425" wrap="square" tIns="91425">
            <a:normAutofit fontScale="90000"/>
          </a:bodyPr>
          <a:lstStyle/>
          <a:p>
            <a:pPr indent="0" lvl="0" marL="0" rtl="0" algn="l">
              <a:lnSpc>
                <a:spcPct val="100000"/>
              </a:lnSpc>
              <a:spcBef>
                <a:spcPts val="0"/>
              </a:spcBef>
              <a:spcAft>
                <a:spcPts val="0"/>
              </a:spcAft>
              <a:buSzPct val="141666"/>
              <a:buNone/>
            </a:pPr>
            <a:r>
              <a:rPr lang="en" sz="4800">
                <a:latin typeface="Bebas Neue"/>
                <a:ea typeface="Bebas Neue"/>
                <a:cs typeface="Bebas Neue"/>
                <a:sym typeface="Bebas Neue"/>
              </a:rPr>
              <a:t>Before you begin to code….</a:t>
            </a:r>
            <a:endParaRPr sz="4800">
              <a:latin typeface="Bebas Neue"/>
              <a:ea typeface="Bebas Neue"/>
              <a:cs typeface="Bebas Neue"/>
              <a:sym typeface="Bebas Neue"/>
            </a:endParaRPr>
          </a:p>
          <a:p>
            <a:pPr indent="0" lvl="0" marL="0" rtl="0" algn="l">
              <a:lnSpc>
                <a:spcPct val="100000"/>
              </a:lnSpc>
              <a:spcBef>
                <a:spcPts val="0"/>
              </a:spcBef>
              <a:spcAft>
                <a:spcPts val="0"/>
              </a:spcAft>
              <a:buSzPct val="141666"/>
              <a:buNone/>
            </a:pPr>
            <a:r>
              <a:t/>
            </a:r>
            <a:endParaRPr sz="4800">
              <a:latin typeface="Bebas Neue"/>
              <a:ea typeface="Bebas Neue"/>
              <a:cs typeface="Bebas Neue"/>
              <a:sym typeface="Bebas Neue"/>
            </a:endParaRPr>
          </a:p>
          <a:p>
            <a:pPr indent="-457200" lvl="0" marL="457200" rtl="0" algn="l">
              <a:lnSpc>
                <a:spcPct val="100000"/>
              </a:lnSpc>
              <a:spcBef>
                <a:spcPts val="0"/>
              </a:spcBef>
              <a:spcAft>
                <a:spcPts val="0"/>
              </a:spcAft>
              <a:buSzPct val="100000"/>
              <a:buFont typeface="Bebas Neue"/>
              <a:buChar char="❏"/>
            </a:pPr>
            <a:r>
              <a:rPr lang="en" sz="4800">
                <a:latin typeface="Bebas Neue"/>
                <a:ea typeface="Bebas Neue"/>
                <a:cs typeface="Bebas Neue"/>
                <a:sym typeface="Bebas Neue"/>
              </a:rPr>
              <a:t>Make sure you have a topic sentence</a:t>
            </a:r>
            <a:endParaRPr sz="4800">
              <a:latin typeface="Bebas Neue"/>
              <a:ea typeface="Bebas Neue"/>
              <a:cs typeface="Bebas Neue"/>
              <a:sym typeface="Bebas Neue"/>
            </a:endParaRPr>
          </a:p>
          <a:p>
            <a:pPr indent="-457200" lvl="0" marL="457200" rtl="0" algn="l">
              <a:lnSpc>
                <a:spcPct val="100000"/>
              </a:lnSpc>
              <a:spcBef>
                <a:spcPts val="0"/>
              </a:spcBef>
              <a:spcAft>
                <a:spcPts val="0"/>
              </a:spcAft>
              <a:buSzPct val="100000"/>
              <a:buFont typeface="Bebas Neue"/>
              <a:buChar char="❏"/>
            </a:pPr>
            <a:r>
              <a:rPr lang="en" sz="4800">
                <a:latin typeface="Bebas Neue"/>
                <a:ea typeface="Bebas Neue"/>
                <a:cs typeface="Bebas Neue"/>
                <a:sym typeface="Bebas Neue"/>
              </a:rPr>
              <a:t>Match your animation to your writing </a:t>
            </a:r>
            <a:endParaRPr sz="4800">
              <a:latin typeface="Bebas Neue"/>
              <a:ea typeface="Bebas Neue"/>
              <a:cs typeface="Bebas Neue"/>
              <a:sym typeface="Bebas Neue"/>
            </a:endParaRPr>
          </a:p>
          <a:p>
            <a:pPr indent="-457200" lvl="0" marL="457200" rtl="0" algn="l">
              <a:lnSpc>
                <a:spcPct val="100000"/>
              </a:lnSpc>
              <a:spcBef>
                <a:spcPts val="0"/>
              </a:spcBef>
              <a:spcAft>
                <a:spcPts val="0"/>
              </a:spcAft>
              <a:buSzPct val="100000"/>
              <a:buFont typeface="Bebas Neue"/>
              <a:buChar char="❏"/>
            </a:pPr>
            <a:r>
              <a:rPr lang="en" sz="4800">
                <a:latin typeface="Bebas Neue"/>
                <a:ea typeface="Bebas Neue"/>
                <a:cs typeface="Bebas Neue"/>
                <a:sym typeface="Bebas Neue"/>
              </a:rPr>
              <a:t>Be consistent</a:t>
            </a:r>
            <a:endParaRPr sz="4800">
              <a:latin typeface="Bebas Neue"/>
              <a:ea typeface="Bebas Neue"/>
              <a:cs typeface="Bebas Neue"/>
              <a:sym typeface="Bebas Neue"/>
            </a:endParaRPr>
          </a:p>
          <a:p>
            <a:pPr indent="-457200" lvl="0" marL="457200" rtl="0" algn="l">
              <a:lnSpc>
                <a:spcPct val="100000"/>
              </a:lnSpc>
              <a:spcBef>
                <a:spcPts val="0"/>
              </a:spcBef>
              <a:spcAft>
                <a:spcPts val="0"/>
              </a:spcAft>
              <a:buSzPct val="100000"/>
              <a:buFont typeface="Bebas Neue"/>
              <a:buChar char="❏"/>
            </a:pPr>
            <a:r>
              <a:rPr lang="en" sz="4800">
                <a:latin typeface="Bebas Neue"/>
                <a:ea typeface="Bebas Neue"/>
                <a:cs typeface="Bebas Neue"/>
                <a:sym typeface="Bebas Neue"/>
              </a:rPr>
              <a:t>Match your visuals to your text</a:t>
            </a:r>
            <a:endParaRPr sz="4800">
              <a:latin typeface="Bebas Neue"/>
              <a:ea typeface="Bebas Neue"/>
              <a:cs typeface="Bebas Neue"/>
              <a:sym typeface="Bebas Neue"/>
            </a:endParaRPr>
          </a:p>
          <a:p>
            <a:pPr indent="0" lvl="0" marL="0" rtl="0" algn="l">
              <a:lnSpc>
                <a:spcPct val="100000"/>
              </a:lnSpc>
              <a:spcBef>
                <a:spcPts val="0"/>
              </a:spcBef>
              <a:spcAft>
                <a:spcPts val="0"/>
              </a:spcAft>
              <a:buSzPct val="141666"/>
              <a:buNone/>
            </a:pPr>
            <a:r>
              <a:t/>
            </a:r>
            <a:endParaRPr sz="4800">
              <a:latin typeface="Bebas Neue"/>
              <a:ea typeface="Bebas Neue"/>
              <a:cs typeface="Bebas Neue"/>
              <a:sym typeface="Bebas Neue"/>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g12c27036856_0_35"/>
          <p:cNvSpPr txBox="1"/>
          <p:nvPr>
            <p:ph type="title"/>
          </p:nvPr>
        </p:nvSpPr>
        <p:spPr>
          <a:xfrm>
            <a:off x="402125" y="226825"/>
            <a:ext cx="8114400" cy="4575300"/>
          </a:xfrm>
          <a:prstGeom prst="rect">
            <a:avLst/>
          </a:prstGeom>
          <a:noFill/>
          <a:ln>
            <a:noFill/>
          </a:ln>
        </p:spPr>
        <p:txBody>
          <a:bodyPr anchorCtr="0" anchor="b" bIns="91425" lIns="91425" spcFirstLastPara="1" rIns="91425" wrap="square" tIns="91425">
            <a:normAutofit fontScale="90000"/>
          </a:bodyPr>
          <a:lstStyle/>
          <a:p>
            <a:pPr indent="0" lvl="0" marL="0" rtl="0" algn="l">
              <a:lnSpc>
                <a:spcPct val="100000"/>
              </a:lnSpc>
              <a:spcBef>
                <a:spcPts val="0"/>
              </a:spcBef>
              <a:spcAft>
                <a:spcPts val="0"/>
              </a:spcAft>
              <a:buSzPct val="141666"/>
              <a:buNone/>
            </a:pPr>
            <a:r>
              <a:t/>
            </a:r>
            <a:endParaRPr sz="4800">
              <a:latin typeface="Bebas Neue"/>
              <a:ea typeface="Bebas Neue"/>
              <a:cs typeface="Bebas Neue"/>
              <a:sym typeface="Bebas Neue"/>
            </a:endParaRPr>
          </a:p>
          <a:p>
            <a:pPr indent="0" lvl="0" marL="0" rtl="0" algn="l">
              <a:lnSpc>
                <a:spcPct val="100000"/>
              </a:lnSpc>
              <a:spcBef>
                <a:spcPts val="0"/>
              </a:spcBef>
              <a:spcAft>
                <a:spcPts val="0"/>
              </a:spcAft>
              <a:buSzPct val="141666"/>
              <a:buNone/>
            </a:pPr>
            <a:r>
              <a:t/>
            </a:r>
            <a:endParaRPr sz="4800">
              <a:latin typeface="Bebas Neue"/>
              <a:ea typeface="Bebas Neue"/>
              <a:cs typeface="Bebas Neue"/>
              <a:sym typeface="Bebas Neue"/>
            </a:endParaRPr>
          </a:p>
          <a:p>
            <a:pPr indent="-426719" lvl="0" marL="457200" rtl="0" algn="l">
              <a:lnSpc>
                <a:spcPct val="100000"/>
              </a:lnSpc>
              <a:spcBef>
                <a:spcPts val="0"/>
              </a:spcBef>
              <a:spcAft>
                <a:spcPts val="0"/>
              </a:spcAft>
              <a:buSzPct val="100000"/>
              <a:buFont typeface="Bebas Neue"/>
              <a:buChar char="❏"/>
            </a:pPr>
            <a:r>
              <a:rPr lang="en" sz="4800">
                <a:latin typeface="Bebas Neue"/>
                <a:ea typeface="Bebas Neue"/>
                <a:cs typeface="Bebas Neue"/>
                <a:sym typeface="Bebas Neue"/>
              </a:rPr>
              <a:t>You can use Scratch to </a:t>
            </a:r>
            <a:r>
              <a:rPr lang="en" sz="4800">
                <a:solidFill>
                  <a:srgbClr val="00FF00"/>
                </a:solidFill>
                <a:latin typeface="Bebas Neue"/>
                <a:ea typeface="Bebas Neue"/>
                <a:cs typeface="Bebas Neue"/>
                <a:sym typeface="Bebas Neue"/>
              </a:rPr>
              <a:t>enhance </a:t>
            </a:r>
            <a:r>
              <a:rPr lang="en" sz="4800">
                <a:latin typeface="Bebas Neue"/>
                <a:ea typeface="Bebas Neue"/>
                <a:cs typeface="Bebas Neue"/>
                <a:sym typeface="Bebas Neue"/>
              </a:rPr>
              <a:t>your animation</a:t>
            </a:r>
            <a:endParaRPr sz="4800">
              <a:latin typeface="Bebas Neue"/>
              <a:ea typeface="Bebas Neue"/>
              <a:cs typeface="Bebas Neue"/>
              <a:sym typeface="Bebas Neue"/>
            </a:endParaRPr>
          </a:p>
          <a:p>
            <a:pPr indent="0" lvl="0" marL="0" rtl="0" algn="l">
              <a:lnSpc>
                <a:spcPct val="100000"/>
              </a:lnSpc>
              <a:spcBef>
                <a:spcPts val="0"/>
              </a:spcBef>
              <a:spcAft>
                <a:spcPts val="0"/>
              </a:spcAft>
              <a:buSzPct val="157407"/>
              <a:buNone/>
            </a:pPr>
            <a:r>
              <a:t/>
            </a:r>
            <a:endParaRPr sz="4800">
              <a:latin typeface="Bebas Neue"/>
              <a:ea typeface="Bebas Neue"/>
              <a:cs typeface="Bebas Neue"/>
              <a:sym typeface="Bebas Neue"/>
            </a:endParaRPr>
          </a:p>
          <a:p>
            <a:pPr indent="-426719" lvl="0" marL="457200" rtl="0" algn="l">
              <a:lnSpc>
                <a:spcPct val="100000"/>
              </a:lnSpc>
              <a:spcBef>
                <a:spcPts val="0"/>
              </a:spcBef>
              <a:spcAft>
                <a:spcPts val="0"/>
              </a:spcAft>
              <a:buSzPct val="100000"/>
              <a:buFont typeface="Bebas Neue"/>
              <a:buChar char="❏"/>
            </a:pPr>
            <a:r>
              <a:rPr lang="en" sz="4800">
                <a:latin typeface="Bebas Neue"/>
                <a:ea typeface="Bebas Neue"/>
                <a:cs typeface="Bebas Neue"/>
                <a:sym typeface="Bebas Neue"/>
              </a:rPr>
              <a:t>aLL ADDITIONAL DETAILS MUST BE </a:t>
            </a:r>
            <a:r>
              <a:rPr lang="en" sz="4800">
                <a:solidFill>
                  <a:srgbClr val="00FF00"/>
                </a:solidFill>
                <a:latin typeface="Bebas Neue"/>
                <a:ea typeface="Bebas Neue"/>
                <a:cs typeface="Bebas Neue"/>
                <a:sym typeface="Bebas Neue"/>
              </a:rPr>
              <a:t>RELEVANT</a:t>
            </a:r>
            <a:r>
              <a:rPr lang="en" sz="4800">
                <a:latin typeface="Bebas Neue"/>
                <a:ea typeface="Bebas Neue"/>
                <a:cs typeface="Bebas Neue"/>
                <a:sym typeface="Bebas Neue"/>
              </a:rPr>
              <a:t>!</a:t>
            </a:r>
            <a:endParaRPr sz="4800">
              <a:latin typeface="Bebas Neue"/>
              <a:ea typeface="Bebas Neue"/>
              <a:cs typeface="Bebas Neue"/>
              <a:sym typeface="Bebas Neue"/>
            </a:endParaRPr>
          </a:p>
          <a:p>
            <a:pPr indent="0" lvl="0" marL="0" rtl="0" algn="l">
              <a:lnSpc>
                <a:spcPct val="100000"/>
              </a:lnSpc>
              <a:spcBef>
                <a:spcPts val="0"/>
              </a:spcBef>
              <a:spcAft>
                <a:spcPts val="0"/>
              </a:spcAft>
              <a:buSzPct val="141666"/>
              <a:buNone/>
            </a:pPr>
            <a:r>
              <a:t/>
            </a:r>
            <a:endParaRPr sz="4800">
              <a:latin typeface="Bebas Neue"/>
              <a:ea typeface="Bebas Neue"/>
              <a:cs typeface="Bebas Neue"/>
              <a:sym typeface="Bebas Neue"/>
            </a:endParaRPr>
          </a:p>
          <a:p>
            <a:pPr indent="0" lvl="0" marL="0" rtl="0" algn="l">
              <a:lnSpc>
                <a:spcPct val="100000"/>
              </a:lnSpc>
              <a:spcBef>
                <a:spcPts val="0"/>
              </a:spcBef>
              <a:spcAft>
                <a:spcPts val="0"/>
              </a:spcAft>
              <a:buSzPct val="141666"/>
              <a:buNone/>
            </a:pPr>
            <a:r>
              <a:t/>
            </a:r>
            <a:endParaRPr sz="4800">
              <a:latin typeface="Bebas Neue"/>
              <a:ea typeface="Bebas Neue"/>
              <a:cs typeface="Bebas Neue"/>
              <a:sym typeface="Bebas Neue"/>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g12c27036856_0_39"/>
          <p:cNvSpPr txBox="1"/>
          <p:nvPr>
            <p:ph type="title"/>
          </p:nvPr>
        </p:nvSpPr>
        <p:spPr>
          <a:xfrm>
            <a:off x="775175" y="284100"/>
            <a:ext cx="2211300" cy="4575300"/>
          </a:xfrm>
          <a:prstGeom prst="rect">
            <a:avLst/>
          </a:prstGeom>
          <a:noFill/>
          <a:ln>
            <a:noFill/>
          </a:ln>
        </p:spPr>
        <p:txBody>
          <a:bodyPr anchorCtr="0" anchor="b" bIns="91425" lIns="91425" spcFirstLastPara="1" rIns="91425" wrap="square" tIns="91425">
            <a:normAutofit fontScale="90000"/>
          </a:bodyPr>
          <a:lstStyle/>
          <a:p>
            <a:pPr indent="-426719" lvl="0" marL="457200" rtl="0" algn="l">
              <a:lnSpc>
                <a:spcPct val="100000"/>
              </a:lnSpc>
              <a:spcBef>
                <a:spcPts val="0"/>
              </a:spcBef>
              <a:spcAft>
                <a:spcPts val="0"/>
              </a:spcAft>
              <a:buClr>
                <a:srgbClr val="00FF00"/>
              </a:buClr>
              <a:buSzPct val="100000"/>
              <a:buFont typeface="Bebas Neue"/>
              <a:buChar char="✅"/>
            </a:pPr>
            <a:r>
              <a:rPr lang="en" sz="4800">
                <a:solidFill>
                  <a:srgbClr val="00FF00"/>
                </a:solidFill>
                <a:latin typeface="Bebas Neue"/>
                <a:ea typeface="Bebas Neue"/>
                <a:cs typeface="Bebas Neue"/>
                <a:sym typeface="Bebas Neue"/>
              </a:rPr>
              <a:t>Like this: </a:t>
            </a:r>
            <a:endParaRPr sz="4800">
              <a:solidFill>
                <a:srgbClr val="00FF00"/>
              </a:solidFill>
              <a:highlight>
                <a:schemeClr val="lt1"/>
              </a:highlight>
              <a:latin typeface="Bebas Neue"/>
              <a:ea typeface="Bebas Neue"/>
              <a:cs typeface="Bebas Neue"/>
              <a:sym typeface="Bebas Neue"/>
            </a:endParaRPr>
          </a:p>
          <a:p>
            <a:pPr indent="0" lvl="0" marL="457200" rtl="0" algn="l">
              <a:lnSpc>
                <a:spcPct val="100000"/>
              </a:lnSpc>
              <a:spcBef>
                <a:spcPts val="0"/>
              </a:spcBef>
              <a:spcAft>
                <a:spcPts val="0"/>
              </a:spcAft>
              <a:buSzPct val="141666"/>
              <a:buNone/>
            </a:pPr>
            <a:r>
              <a:t/>
            </a:r>
            <a:endParaRPr sz="4800">
              <a:solidFill>
                <a:srgbClr val="00FF00"/>
              </a:solidFill>
              <a:highlight>
                <a:schemeClr val="lt1"/>
              </a:highlight>
              <a:latin typeface="Bebas Neue"/>
              <a:ea typeface="Bebas Neue"/>
              <a:cs typeface="Bebas Neue"/>
              <a:sym typeface="Bebas Neue"/>
            </a:endParaRPr>
          </a:p>
          <a:p>
            <a:pPr indent="0" lvl="0" marL="0" rtl="0" algn="l">
              <a:lnSpc>
                <a:spcPct val="100000"/>
              </a:lnSpc>
              <a:spcBef>
                <a:spcPts val="0"/>
              </a:spcBef>
              <a:spcAft>
                <a:spcPts val="0"/>
              </a:spcAft>
              <a:buSzPct val="141666"/>
              <a:buNone/>
            </a:pPr>
            <a:r>
              <a:t/>
            </a:r>
            <a:endParaRPr sz="4800">
              <a:latin typeface="Bebas Neue"/>
              <a:ea typeface="Bebas Neue"/>
              <a:cs typeface="Bebas Neue"/>
              <a:sym typeface="Bebas Neue"/>
            </a:endParaRPr>
          </a:p>
          <a:p>
            <a:pPr indent="0" lvl="0" marL="0" rtl="0" algn="l">
              <a:lnSpc>
                <a:spcPct val="100000"/>
              </a:lnSpc>
              <a:spcBef>
                <a:spcPts val="0"/>
              </a:spcBef>
              <a:spcAft>
                <a:spcPts val="0"/>
              </a:spcAft>
              <a:buSzPct val="141666"/>
              <a:buNone/>
            </a:pPr>
            <a:r>
              <a:t/>
            </a:r>
            <a:endParaRPr sz="4800">
              <a:latin typeface="Bebas Neue"/>
              <a:ea typeface="Bebas Neue"/>
              <a:cs typeface="Bebas Neue"/>
              <a:sym typeface="Bebas Neue"/>
            </a:endParaRPr>
          </a:p>
          <a:p>
            <a:pPr indent="0" lvl="0" marL="0" rtl="0" algn="l">
              <a:lnSpc>
                <a:spcPct val="100000"/>
              </a:lnSpc>
              <a:spcBef>
                <a:spcPts val="0"/>
              </a:spcBef>
              <a:spcAft>
                <a:spcPts val="0"/>
              </a:spcAft>
              <a:buSzPct val="141666"/>
              <a:buNone/>
            </a:pPr>
            <a:r>
              <a:t/>
            </a:r>
            <a:endParaRPr sz="4800">
              <a:latin typeface="Bebas Neue"/>
              <a:ea typeface="Bebas Neue"/>
              <a:cs typeface="Bebas Neue"/>
              <a:sym typeface="Bebas Neue"/>
            </a:endParaRPr>
          </a:p>
          <a:p>
            <a:pPr indent="0" lvl="0" marL="0" rtl="0" algn="l">
              <a:lnSpc>
                <a:spcPct val="100000"/>
              </a:lnSpc>
              <a:spcBef>
                <a:spcPts val="0"/>
              </a:spcBef>
              <a:spcAft>
                <a:spcPts val="0"/>
              </a:spcAft>
              <a:buSzPct val="141666"/>
              <a:buNone/>
            </a:pPr>
            <a:r>
              <a:t/>
            </a:r>
            <a:endParaRPr sz="4800">
              <a:latin typeface="Bebas Neue"/>
              <a:ea typeface="Bebas Neue"/>
              <a:cs typeface="Bebas Neue"/>
              <a:sym typeface="Bebas Neue"/>
            </a:endParaRPr>
          </a:p>
        </p:txBody>
      </p:sp>
      <p:sp>
        <p:nvSpPr>
          <p:cNvPr id="160" name="Google Shape;160;g12c27036856_0_39"/>
          <p:cNvSpPr txBox="1"/>
          <p:nvPr/>
        </p:nvSpPr>
        <p:spPr>
          <a:xfrm>
            <a:off x="1266350" y="4522500"/>
            <a:ext cx="6613200" cy="523200"/>
          </a:xfrm>
          <a:prstGeom prst="rect">
            <a:avLst/>
          </a:prstGeom>
          <a:noFill/>
          <a:ln>
            <a:noFill/>
          </a:ln>
        </p:spPr>
        <p:txBody>
          <a:bodyPr anchorCtr="0" anchor="b"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200"/>
              <a:buFont typeface="Arial"/>
              <a:buNone/>
            </a:pPr>
            <a:r>
              <a:t/>
            </a:r>
            <a:endParaRPr b="0" i="0" sz="2200" u="none" cap="none" strike="noStrike">
              <a:solidFill>
                <a:srgbClr val="000000"/>
              </a:solidFill>
              <a:latin typeface="Proxima Nova"/>
              <a:ea typeface="Proxima Nova"/>
              <a:cs typeface="Proxima Nova"/>
              <a:sym typeface="Proxima Nova"/>
            </a:endParaRPr>
          </a:p>
        </p:txBody>
      </p:sp>
      <p:sp>
        <p:nvSpPr>
          <p:cNvPr id="161" name="Google Shape;161;g12c27036856_0_39">
            <a:hlinkClick r:id="rId3"/>
          </p:cNvPr>
          <p:cNvSpPr/>
          <p:nvPr/>
        </p:nvSpPr>
        <p:spPr>
          <a:xfrm>
            <a:off x="3683398" y="518475"/>
            <a:ext cx="4261799" cy="347552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g12c27036856_0_39"/>
          <p:cNvSpPr txBox="1"/>
          <p:nvPr/>
        </p:nvSpPr>
        <p:spPr>
          <a:xfrm>
            <a:off x="118950" y="4183800"/>
            <a:ext cx="6739800" cy="769500"/>
          </a:xfrm>
          <a:prstGeom prst="rect">
            <a:avLst/>
          </a:prstGeom>
          <a:noFill/>
          <a:ln>
            <a:noFill/>
          </a:ln>
        </p:spPr>
        <p:txBody>
          <a:bodyPr anchorCtr="0" anchor="b"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200"/>
              <a:buFont typeface="Arial"/>
              <a:buNone/>
            </a:pPr>
            <a:r>
              <a:rPr lang="en" sz="1900" u="sng">
                <a:solidFill>
                  <a:schemeClr val="hlink"/>
                </a:solidFill>
                <a:highlight>
                  <a:srgbClr val="FFFFFF"/>
                </a:highlight>
                <a:latin typeface="Bebas Neue"/>
                <a:ea typeface="Bebas Neue"/>
                <a:cs typeface="Bebas Neue"/>
                <a:sym typeface="Bebas Neue"/>
                <a:hlinkClick r:id="rId4"/>
              </a:rPr>
              <a:t>https://www.dropbox.com/s/jlist1zaujjpc8e/Screen%20Recording%202023-09-18%20at%209.21.46%20PM.mov?dl=0</a:t>
            </a:r>
            <a:endParaRPr b="0" i="0" sz="1900" u="none" cap="none" strike="noStrike">
              <a:solidFill>
                <a:srgbClr val="000000"/>
              </a:solidFill>
              <a:latin typeface="Proxima Nova"/>
              <a:ea typeface="Proxima Nova"/>
              <a:cs typeface="Proxima Nova"/>
              <a:sym typeface="Proxima Nova"/>
            </a:endParaRPr>
          </a:p>
        </p:txBody>
      </p:sp>
      <p:pic>
        <p:nvPicPr>
          <p:cNvPr id="163" name="Google Shape;163;g12c27036856_0_39"/>
          <p:cNvPicPr preferRelativeResize="0"/>
          <p:nvPr/>
        </p:nvPicPr>
        <p:blipFill rotWithShape="1">
          <a:blip r:embed="rId5">
            <a:alphaModFix/>
          </a:blip>
          <a:srcRect b="0" l="0" r="0" t="0"/>
          <a:stretch/>
        </p:blipFill>
        <p:spPr>
          <a:xfrm>
            <a:off x="4036100" y="96475"/>
            <a:ext cx="4798099" cy="41416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g12c27036856_0_45"/>
          <p:cNvSpPr txBox="1"/>
          <p:nvPr>
            <p:ph type="title"/>
          </p:nvPr>
        </p:nvSpPr>
        <p:spPr>
          <a:xfrm>
            <a:off x="402125" y="226825"/>
            <a:ext cx="8114400" cy="45753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SzPts val="6800"/>
              <a:buNone/>
            </a:pPr>
            <a:r>
              <a:rPr lang="en" sz="4800">
                <a:latin typeface="Bebas Neue"/>
                <a:ea typeface="Bebas Neue"/>
                <a:cs typeface="Bebas Neue"/>
                <a:sym typeface="Bebas Neue"/>
              </a:rPr>
              <a:t>However!</a:t>
            </a:r>
            <a:endParaRPr sz="4800">
              <a:latin typeface="Bebas Neue"/>
              <a:ea typeface="Bebas Neue"/>
              <a:cs typeface="Bebas Neue"/>
              <a:sym typeface="Bebas Neue"/>
            </a:endParaRPr>
          </a:p>
          <a:p>
            <a:pPr indent="0" lvl="0" marL="0" rtl="0" algn="l">
              <a:lnSpc>
                <a:spcPct val="100000"/>
              </a:lnSpc>
              <a:spcBef>
                <a:spcPts val="0"/>
              </a:spcBef>
              <a:spcAft>
                <a:spcPts val="0"/>
              </a:spcAft>
              <a:buSzPts val="6800"/>
              <a:buNone/>
            </a:pPr>
            <a:r>
              <a:t/>
            </a:r>
            <a:endParaRPr sz="4800">
              <a:latin typeface="Bebas Neue"/>
              <a:ea typeface="Bebas Neue"/>
              <a:cs typeface="Bebas Neue"/>
              <a:sym typeface="Bebas Neue"/>
            </a:endParaRPr>
          </a:p>
          <a:p>
            <a:pPr indent="-457200" lvl="0" marL="457200" rtl="0" algn="l">
              <a:lnSpc>
                <a:spcPct val="100000"/>
              </a:lnSpc>
              <a:spcBef>
                <a:spcPts val="0"/>
              </a:spcBef>
              <a:spcAft>
                <a:spcPts val="0"/>
              </a:spcAft>
              <a:buSzPts val="4800"/>
              <a:buFont typeface="Bebas Neue"/>
              <a:buChar char="❏"/>
            </a:pPr>
            <a:r>
              <a:rPr lang="en" sz="4800">
                <a:latin typeface="Bebas Neue"/>
                <a:ea typeface="Bebas Neue"/>
                <a:cs typeface="Bebas Neue"/>
                <a:sym typeface="Bebas Neue"/>
              </a:rPr>
              <a:t>Too many visuals can be </a:t>
            </a:r>
            <a:r>
              <a:rPr lang="en" sz="4800">
                <a:solidFill>
                  <a:srgbClr val="CC0000"/>
                </a:solidFill>
                <a:latin typeface="Bebas Neue"/>
                <a:ea typeface="Bebas Neue"/>
                <a:cs typeface="Bebas Neue"/>
                <a:sym typeface="Bebas Neue"/>
              </a:rPr>
              <a:t>confusing</a:t>
            </a:r>
            <a:endParaRPr sz="4800">
              <a:solidFill>
                <a:srgbClr val="CC0000"/>
              </a:solidFill>
              <a:latin typeface="Bebas Neue"/>
              <a:ea typeface="Bebas Neue"/>
              <a:cs typeface="Bebas Neue"/>
              <a:sym typeface="Bebas Neue"/>
            </a:endParaRPr>
          </a:p>
          <a:p>
            <a:pPr indent="0" lvl="0" marL="0" rtl="0" algn="l">
              <a:lnSpc>
                <a:spcPct val="100000"/>
              </a:lnSpc>
              <a:spcBef>
                <a:spcPts val="0"/>
              </a:spcBef>
              <a:spcAft>
                <a:spcPts val="0"/>
              </a:spcAft>
              <a:buSzPts val="6800"/>
              <a:buNone/>
            </a:pPr>
            <a:r>
              <a:t/>
            </a:r>
            <a:endParaRPr sz="4800">
              <a:latin typeface="Bebas Neue"/>
              <a:ea typeface="Bebas Neue"/>
              <a:cs typeface="Bebas Neue"/>
              <a:sym typeface="Bebas Neue"/>
            </a:endParaRPr>
          </a:p>
          <a:p>
            <a:pPr indent="0" lvl="0" marL="0" rtl="0" algn="l">
              <a:lnSpc>
                <a:spcPct val="100000"/>
              </a:lnSpc>
              <a:spcBef>
                <a:spcPts val="0"/>
              </a:spcBef>
              <a:spcAft>
                <a:spcPts val="0"/>
              </a:spcAft>
              <a:buSzPts val="6800"/>
              <a:buNone/>
            </a:pPr>
            <a:r>
              <a:t/>
            </a:r>
            <a:endParaRPr sz="4800">
              <a:latin typeface="Bebas Neue"/>
              <a:ea typeface="Bebas Neue"/>
              <a:cs typeface="Bebas Neue"/>
              <a:sym typeface="Bebas Neue"/>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g12c27036856_0_49"/>
          <p:cNvSpPr txBox="1"/>
          <p:nvPr>
            <p:ph type="title"/>
          </p:nvPr>
        </p:nvSpPr>
        <p:spPr>
          <a:xfrm>
            <a:off x="131300" y="194050"/>
            <a:ext cx="8114400" cy="45753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SzPts val="6800"/>
              <a:buNone/>
            </a:pPr>
            <a:r>
              <a:rPr lang="en" sz="4800">
                <a:solidFill>
                  <a:srgbClr val="FF0000"/>
                </a:solidFill>
                <a:latin typeface="Bebas Neue"/>
                <a:ea typeface="Bebas Neue"/>
                <a:cs typeface="Bebas Neue"/>
                <a:sym typeface="Bebas Neue"/>
              </a:rPr>
              <a:t>Not like this</a:t>
            </a:r>
            <a:r>
              <a:rPr lang="en" sz="4800">
                <a:latin typeface="Bebas Neue"/>
                <a:ea typeface="Bebas Neue"/>
                <a:cs typeface="Bebas Neue"/>
                <a:sym typeface="Bebas Neue"/>
              </a:rPr>
              <a:t> </a:t>
            </a:r>
            <a:endParaRPr sz="4800">
              <a:latin typeface="Bebas Neue"/>
              <a:ea typeface="Bebas Neue"/>
              <a:cs typeface="Bebas Neue"/>
              <a:sym typeface="Bebas Neue"/>
            </a:endParaRPr>
          </a:p>
          <a:p>
            <a:pPr indent="0" lvl="0" marL="0" rtl="0" algn="l">
              <a:lnSpc>
                <a:spcPct val="100000"/>
              </a:lnSpc>
              <a:spcBef>
                <a:spcPts val="0"/>
              </a:spcBef>
              <a:spcAft>
                <a:spcPts val="0"/>
              </a:spcAft>
              <a:buSzPts val="6800"/>
              <a:buNone/>
            </a:pPr>
            <a:r>
              <a:t/>
            </a:r>
            <a:endParaRPr sz="4800">
              <a:latin typeface="Bebas Neue"/>
              <a:ea typeface="Bebas Neue"/>
              <a:cs typeface="Bebas Neue"/>
              <a:sym typeface="Bebas Neue"/>
            </a:endParaRPr>
          </a:p>
          <a:p>
            <a:pPr indent="0" lvl="0" marL="0" rtl="0" algn="l">
              <a:lnSpc>
                <a:spcPct val="100000"/>
              </a:lnSpc>
              <a:spcBef>
                <a:spcPts val="0"/>
              </a:spcBef>
              <a:spcAft>
                <a:spcPts val="0"/>
              </a:spcAft>
              <a:buSzPts val="6800"/>
              <a:buNone/>
            </a:pPr>
            <a:r>
              <a:t/>
            </a:r>
            <a:endParaRPr sz="4800">
              <a:latin typeface="Bebas Neue"/>
              <a:ea typeface="Bebas Neue"/>
              <a:cs typeface="Bebas Neue"/>
              <a:sym typeface="Bebas Neue"/>
            </a:endParaRPr>
          </a:p>
          <a:p>
            <a:pPr indent="0" lvl="0" marL="0" rtl="0" algn="l">
              <a:lnSpc>
                <a:spcPct val="100000"/>
              </a:lnSpc>
              <a:spcBef>
                <a:spcPts val="0"/>
              </a:spcBef>
              <a:spcAft>
                <a:spcPts val="0"/>
              </a:spcAft>
              <a:buSzPts val="6800"/>
              <a:buNone/>
            </a:pPr>
            <a:r>
              <a:t/>
            </a:r>
            <a:endParaRPr sz="4800">
              <a:latin typeface="Bebas Neue"/>
              <a:ea typeface="Bebas Neue"/>
              <a:cs typeface="Bebas Neue"/>
              <a:sym typeface="Bebas Neue"/>
            </a:endParaRPr>
          </a:p>
          <a:p>
            <a:pPr indent="0" lvl="0" marL="0" rtl="0" algn="l">
              <a:lnSpc>
                <a:spcPct val="100000"/>
              </a:lnSpc>
              <a:spcBef>
                <a:spcPts val="0"/>
              </a:spcBef>
              <a:spcAft>
                <a:spcPts val="0"/>
              </a:spcAft>
              <a:buSzPts val="6800"/>
              <a:buNone/>
            </a:pPr>
            <a:r>
              <a:t/>
            </a:r>
            <a:endParaRPr sz="4800">
              <a:latin typeface="Bebas Neue"/>
              <a:ea typeface="Bebas Neue"/>
              <a:cs typeface="Bebas Neue"/>
              <a:sym typeface="Bebas Neue"/>
            </a:endParaRPr>
          </a:p>
          <a:p>
            <a:pPr indent="0" lvl="0" marL="0" rtl="0" algn="l">
              <a:lnSpc>
                <a:spcPct val="100000"/>
              </a:lnSpc>
              <a:spcBef>
                <a:spcPts val="0"/>
              </a:spcBef>
              <a:spcAft>
                <a:spcPts val="0"/>
              </a:spcAft>
              <a:buSzPts val="6800"/>
              <a:buNone/>
            </a:pPr>
            <a:r>
              <a:rPr lang="en" sz="1900" u="sng">
                <a:solidFill>
                  <a:schemeClr val="hlink"/>
                </a:solidFill>
                <a:highlight>
                  <a:schemeClr val="lt1"/>
                </a:highlight>
                <a:latin typeface="Bebas Neue"/>
                <a:ea typeface="Bebas Neue"/>
                <a:cs typeface="Bebas Neue"/>
                <a:sym typeface="Bebas Neue"/>
                <a:hlinkClick r:id="rId3"/>
              </a:rPr>
              <a:t>https://www.dropbox.com/s/jlist1zaujjpc8e/Screen%20Recording%202023-09-18%20at%209.21.46%20PM.mov?dl=0</a:t>
            </a:r>
            <a:endParaRPr sz="1900">
              <a:highlight>
                <a:schemeClr val="lt1"/>
              </a:highlight>
              <a:latin typeface="Bebas Neue"/>
              <a:ea typeface="Bebas Neue"/>
              <a:cs typeface="Bebas Neue"/>
              <a:sym typeface="Bebas Neue"/>
            </a:endParaRPr>
          </a:p>
        </p:txBody>
      </p:sp>
      <p:sp>
        <p:nvSpPr>
          <p:cNvPr id="174" name="Google Shape;174;g12c27036856_0_49"/>
          <p:cNvSpPr txBox="1"/>
          <p:nvPr/>
        </p:nvSpPr>
        <p:spPr>
          <a:xfrm>
            <a:off x="1605500" y="4465975"/>
            <a:ext cx="5166000" cy="523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200"/>
              <a:buFont typeface="Arial"/>
              <a:buNone/>
            </a:pPr>
            <a:r>
              <a:t/>
            </a:r>
            <a:endParaRPr b="0" i="0" sz="2200" u="none" cap="none" strike="noStrike">
              <a:solidFill>
                <a:srgbClr val="000000"/>
              </a:solidFill>
              <a:highlight>
                <a:schemeClr val="lt1"/>
              </a:highlight>
              <a:latin typeface="Bebas Neue"/>
              <a:ea typeface="Bebas Neue"/>
              <a:cs typeface="Bebas Neue"/>
              <a:sym typeface="Bebas Neue"/>
            </a:endParaRPr>
          </a:p>
        </p:txBody>
      </p:sp>
      <p:pic>
        <p:nvPicPr>
          <p:cNvPr id="175" name="Google Shape;175;g12c27036856_0_49"/>
          <p:cNvPicPr preferRelativeResize="0"/>
          <p:nvPr/>
        </p:nvPicPr>
        <p:blipFill rotWithShape="1">
          <a:blip r:embed="rId4">
            <a:alphaModFix/>
          </a:blip>
          <a:srcRect b="0" l="0" r="0" t="0"/>
          <a:stretch/>
        </p:blipFill>
        <p:spPr>
          <a:xfrm>
            <a:off x="3849675" y="194051"/>
            <a:ext cx="5166001" cy="4294914"/>
          </a:xfrm>
          <a:prstGeom prst="rect">
            <a:avLst/>
          </a:prstGeom>
          <a:noFill/>
          <a:ln>
            <a:noFill/>
          </a:ln>
        </p:spPr>
      </p:pic>
      <p:sp>
        <p:nvSpPr>
          <p:cNvPr id="176" name="Google Shape;176;g12c27036856_0_49"/>
          <p:cNvSpPr/>
          <p:nvPr/>
        </p:nvSpPr>
        <p:spPr>
          <a:xfrm>
            <a:off x="-221625" y="757750"/>
            <a:ext cx="3900000" cy="3447900"/>
          </a:xfrm>
          <a:prstGeom prst="mathMultiply">
            <a:avLst>
              <a:gd fmla="val 23520" name="adj1"/>
            </a:avLst>
          </a:prstGeom>
          <a:solidFill>
            <a:srgbClr val="CC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2"/>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lang="en"/>
              <a:t>Summary and Standards</a:t>
            </a:r>
            <a:endParaRPr/>
          </a:p>
        </p:txBody>
      </p:sp>
      <p:sp>
        <p:nvSpPr>
          <p:cNvPr id="67" name="Google Shape;67;p2"/>
          <p:cNvSpPr txBox="1"/>
          <p:nvPr>
            <p:ph idx="1" type="body"/>
          </p:nvPr>
        </p:nvSpPr>
        <p:spPr>
          <a:xfrm>
            <a:off x="342750" y="1198038"/>
            <a:ext cx="8458500" cy="1282500"/>
          </a:xfrm>
          <a:prstGeom prst="rect">
            <a:avLst/>
          </a:prstGeom>
          <a:noFill/>
          <a:ln>
            <a:noFill/>
          </a:ln>
        </p:spPr>
        <p:txBody>
          <a:bodyPr anchorCtr="0" anchor="t" bIns="91425" lIns="91425" spcFirstLastPara="1" rIns="91425" wrap="square" tIns="91425">
            <a:normAutofit fontScale="25000" lnSpcReduction="20000"/>
          </a:bodyPr>
          <a:lstStyle/>
          <a:p>
            <a:pPr indent="0" lvl="0" marL="0" rtl="0" algn="l">
              <a:lnSpc>
                <a:spcPct val="115000"/>
              </a:lnSpc>
              <a:spcBef>
                <a:spcPts val="0"/>
              </a:spcBef>
              <a:spcAft>
                <a:spcPts val="0"/>
              </a:spcAft>
              <a:buSzPct val="77776"/>
              <a:buNone/>
            </a:pPr>
            <a:r>
              <a:rPr lang="en" sz="7200"/>
              <a:t>Summary: </a:t>
            </a:r>
            <a:endParaRPr sz="7200"/>
          </a:p>
          <a:p>
            <a:pPr indent="0" lvl="0" marL="0" rtl="0" algn="l">
              <a:lnSpc>
                <a:spcPct val="115000"/>
              </a:lnSpc>
              <a:spcBef>
                <a:spcPts val="1200"/>
              </a:spcBef>
              <a:spcAft>
                <a:spcPts val="0"/>
              </a:spcAft>
              <a:buSzPct val="77776"/>
              <a:buNone/>
            </a:pPr>
            <a:r>
              <a:rPr lang="en" sz="7200"/>
              <a:t>In this lesson, students will be using Coco, the graphic organizer, to code an animation in Scratch of their instructional writing. </a:t>
            </a:r>
            <a:endParaRPr sz="7200"/>
          </a:p>
          <a:p>
            <a:pPr indent="0" lvl="0" marL="0" rtl="0" algn="l">
              <a:lnSpc>
                <a:spcPct val="115000"/>
              </a:lnSpc>
              <a:spcBef>
                <a:spcPts val="1200"/>
              </a:spcBef>
              <a:spcAft>
                <a:spcPts val="0"/>
              </a:spcAft>
              <a:buSzPts val="1400"/>
              <a:buNone/>
            </a:pPr>
            <a:r>
              <a:t/>
            </a:r>
            <a:endParaRPr/>
          </a:p>
          <a:p>
            <a:pPr indent="0" lvl="0" marL="0" rtl="0" algn="l">
              <a:lnSpc>
                <a:spcPct val="115000"/>
              </a:lnSpc>
              <a:spcBef>
                <a:spcPts val="1200"/>
              </a:spcBef>
              <a:spcAft>
                <a:spcPts val="1200"/>
              </a:spcAft>
              <a:buSzPts val="1400"/>
              <a:buNone/>
            </a:pPr>
            <a:r>
              <a:t/>
            </a:r>
            <a:endParaRPr/>
          </a:p>
        </p:txBody>
      </p:sp>
      <p:sp>
        <p:nvSpPr>
          <p:cNvPr id="68" name="Google Shape;68;p2"/>
          <p:cNvSpPr txBox="1"/>
          <p:nvPr/>
        </p:nvSpPr>
        <p:spPr>
          <a:xfrm>
            <a:off x="311700" y="2639850"/>
            <a:ext cx="4260300" cy="2709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Proxima Nova"/>
                <a:ea typeface="Proxima Nova"/>
                <a:cs typeface="Proxima Nova"/>
                <a:sym typeface="Proxima Nova"/>
              </a:rPr>
              <a:t>2017 VDOE ELA Standards: </a:t>
            </a:r>
            <a:endParaRPr b="1" i="0" sz="14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Proxima Nova"/>
                <a:ea typeface="Proxima Nova"/>
                <a:cs typeface="Proxima Nova"/>
                <a:sym typeface="Proxima Nova"/>
              </a:rPr>
              <a:t>The student will continue to read and demonstrate comprehension of nonfiction texts</a:t>
            </a:r>
            <a:endParaRPr b="0" i="0" sz="12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Proxima Nova"/>
                <a:ea typeface="Proxima Nova"/>
                <a:cs typeface="Proxima Nova"/>
                <a:sym typeface="Proxima Nova"/>
              </a:rPr>
              <a:t>The student will write for a variety of purposes.</a:t>
            </a:r>
            <a:endParaRPr b="0" i="0" sz="12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Proxima Nova"/>
                <a:ea typeface="Proxima Nova"/>
                <a:cs typeface="Proxima Nova"/>
                <a:sym typeface="Proxima Nova"/>
              </a:rPr>
              <a:t>e) Use strategies for organization of information and elaboration according to the type of writing.</a:t>
            </a:r>
            <a:endParaRPr b="0" i="0" sz="12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Proxima Nova"/>
                <a:ea typeface="Proxima Nova"/>
                <a:cs typeface="Proxima Nova"/>
                <a:sym typeface="Proxima Nova"/>
              </a:rPr>
              <a:t>The student will use available technology for reading and writing.</a:t>
            </a:r>
            <a:endParaRPr b="0" i="0" sz="12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Proxima Nova"/>
              <a:ea typeface="Proxima Nova"/>
              <a:cs typeface="Proxima Nova"/>
              <a:sym typeface="Proxima Nova"/>
            </a:endParaRPr>
          </a:p>
        </p:txBody>
      </p:sp>
      <p:sp>
        <p:nvSpPr>
          <p:cNvPr id="69" name="Google Shape;69;p2"/>
          <p:cNvSpPr txBox="1"/>
          <p:nvPr/>
        </p:nvSpPr>
        <p:spPr>
          <a:xfrm>
            <a:off x="4572000" y="2665200"/>
            <a:ext cx="4260300" cy="2201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Proxima Nova"/>
                <a:ea typeface="Proxima Nova"/>
                <a:cs typeface="Proxima Nova"/>
                <a:sym typeface="Proxima Nova"/>
              </a:rPr>
              <a:t>CS Standards:</a:t>
            </a:r>
            <a:endParaRPr b="0" i="0" sz="14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Proxima Nova"/>
                <a:ea typeface="Proxima Nova"/>
                <a:cs typeface="Proxima Nova"/>
                <a:sym typeface="Proxima Nova"/>
              </a:rPr>
              <a:t>The student will construct sets of step-by-step instructions (algorithms), both independently and collaboratively </a:t>
            </a:r>
            <a:endParaRPr b="0" i="0" sz="12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Proxima Nova"/>
                <a:ea typeface="Proxima Nova"/>
                <a:cs typeface="Proxima Nova"/>
                <a:sym typeface="Proxima Nova"/>
              </a:rPr>
              <a:t>a) using sequencing; </a:t>
            </a:r>
            <a:endParaRPr b="0" i="0" sz="12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Proxima Nova"/>
                <a:ea typeface="Proxima Nova"/>
                <a:cs typeface="Proxima Nova"/>
                <a:sym typeface="Proxima Nova"/>
              </a:rPr>
              <a:t>b) using events.</a:t>
            </a:r>
            <a:endParaRPr b="0" i="0" sz="12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Proxima Nova"/>
                <a:ea typeface="Proxima Nova"/>
                <a:cs typeface="Proxima Nova"/>
                <a:sym typeface="Proxima Nova"/>
              </a:rPr>
              <a:t>The student will break down (decompose) a larger problem into smaller subproblems, independently or collaboratively.</a:t>
            </a:r>
            <a:endParaRPr b="0" i="0" sz="12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g12c27036856_0_56"/>
          <p:cNvSpPr txBox="1"/>
          <p:nvPr>
            <p:ph type="title"/>
          </p:nvPr>
        </p:nvSpPr>
        <p:spPr>
          <a:xfrm>
            <a:off x="146075" y="2480550"/>
            <a:ext cx="8280000" cy="24459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SzPts val="6800"/>
              <a:buNone/>
            </a:pPr>
            <a:r>
              <a:rPr lang="en" sz="4000">
                <a:latin typeface="Bebas Neue"/>
                <a:ea typeface="Bebas Neue"/>
                <a:cs typeface="Bebas Neue"/>
                <a:sym typeface="Bebas Neue"/>
              </a:rPr>
              <a:t>Continue planning in Coco and Code in Scratch,</a:t>
            </a:r>
            <a:endParaRPr sz="4000">
              <a:latin typeface="Bebas Neue"/>
              <a:ea typeface="Bebas Neue"/>
              <a:cs typeface="Bebas Neue"/>
              <a:sym typeface="Bebas Neue"/>
            </a:endParaRPr>
          </a:p>
          <a:p>
            <a:pPr indent="0" lvl="0" marL="0" rtl="0" algn="l">
              <a:lnSpc>
                <a:spcPct val="100000"/>
              </a:lnSpc>
              <a:spcBef>
                <a:spcPts val="0"/>
              </a:spcBef>
              <a:spcAft>
                <a:spcPts val="0"/>
              </a:spcAft>
              <a:buSzPts val="6800"/>
              <a:buNone/>
            </a:pPr>
            <a:r>
              <a:rPr lang="en" sz="4000">
                <a:latin typeface="Bebas Neue"/>
                <a:ea typeface="Bebas Neue"/>
                <a:cs typeface="Bebas Neue"/>
                <a:sym typeface="Bebas Neue"/>
              </a:rPr>
              <a:t>Check your self-Monitoring Checklist</a:t>
            </a:r>
            <a:endParaRPr sz="4000">
              <a:latin typeface="Bebas Neue"/>
              <a:ea typeface="Bebas Neue"/>
              <a:cs typeface="Bebas Neue"/>
              <a:sym typeface="Bebas Neue"/>
            </a:endParaRPr>
          </a:p>
        </p:txBody>
      </p:sp>
      <p:sp>
        <p:nvSpPr>
          <p:cNvPr id="182" name="Google Shape;182;g12c27036856_0_56"/>
          <p:cNvSpPr/>
          <p:nvPr/>
        </p:nvSpPr>
        <p:spPr>
          <a:xfrm rot="-5400678">
            <a:off x="7508744" y="3672045"/>
            <a:ext cx="1522200" cy="383100"/>
          </a:xfrm>
          <a:prstGeom prst="rightArrow">
            <a:avLst>
              <a:gd fmla="val 50000" name="adj1"/>
              <a:gd fmla="val 50000" name="adj2"/>
            </a:avLst>
          </a:prstGeom>
          <a:solidFill>
            <a:schemeClr val="accent4"/>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83" name="Google Shape;183;g12c27036856_0_56"/>
          <p:cNvPicPr preferRelativeResize="0"/>
          <p:nvPr/>
        </p:nvPicPr>
        <p:blipFill rotWithShape="1">
          <a:blip r:embed="rId3">
            <a:alphaModFix/>
          </a:blip>
          <a:srcRect b="0" l="0" r="0" t="0"/>
          <a:stretch/>
        </p:blipFill>
        <p:spPr>
          <a:xfrm>
            <a:off x="2840803" y="91900"/>
            <a:ext cx="6167424" cy="2909051"/>
          </a:xfrm>
          <a:prstGeom prst="rect">
            <a:avLst/>
          </a:prstGeom>
          <a:noFill/>
          <a:ln cap="flat" cmpd="sng" w="9525">
            <a:solidFill>
              <a:schemeClr val="accent3"/>
            </a:solidFill>
            <a:prstDash val="solid"/>
            <a:round/>
            <a:headEnd len="sm" w="sm" type="none"/>
            <a:tailEnd len="sm" w="sm" type="none"/>
          </a:ln>
        </p:spPr>
      </p:pic>
      <p:sp>
        <p:nvSpPr>
          <p:cNvPr id="184" name="Google Shape;184;g12c27036856_0_56"/>
          <p:cNvSpPr/>
          <p:nvPr/>
        </p:nvSpPr>
        <p:spPr>
          <a:xfrm rot="833302">
            <a:off x="5231296" y="1007990"/>
            <a:ext cx="1522304" cy="383232"/>
          </a:xfrm>
          <a:prstGeom prst="rightArrow">
            <a:avLst>
              <a:gd fmla="val 50000" name="adj1"/>
              <a:gd fmla="val 50000" name="adj2"/>
            </a:avLst>
          </a:prstGeom>
          <a:solidFill>
            <a:schemeClr val="accent4"/>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17"/>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Optional Instructions</a:t>
            </a:r>
            <a:endParaRPr/>
          </a:p>
        </p:txBody>
      </p:sp>
      <p:sp>
        <p:nvSpPr>
          <p:cNvPr id="190" name="Google Shape;190;p1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lnSpcReduction="10000"/>
          </a:bodyPr>
          <a:lstStyle/>
          <a:p>
            <a:pPr indent="-368300" lvl="0" marL="457200" rtl="0" algn="l">
              <a:lnSpc>
                <a:spcPct val="115000"/>
              </a:lnSpc>
              <a:spcBef>
                <a:spcPts val="0"/>
              </a:spcBef>
              <a:spcAft>
                <a:spcPts val="0"/>
              </a:spcAft>
              <a:buSzPts val="2200"/>
              <a:buChar char="●"/>
            </a:pPr>
            <a:r>
              <a:rPr lang="en" sz="2200"/>
              <a:t>Watch </a:t>
            </a:r>
            <a:r>
              <a:rPr lang="en" sz="2200" u="sng">
                <a:solidFill>
                  <a:srgbClr val="0000FF"/>
                </a:solidFill>
                <a:hlinkClick r:id="rId3">
                  <a:extLst>
                    <a:ext uri="{A12FA001-AC4F-418D-AE19-62706E023703}">
                      <ahyp:hlinkClr val="tx"/>
                    </a:ext>
                  </a:extLst>
                </a:hlinkClick>
              </a:rPr>
              <a:t>this video</a:t>
            </a:r>
            <a:r>
              <a:rPr lang="en" sz="2200"/>
              <a:t> on how to add a back drop, sprite, and other information from first row of CoCo</a:t>
            </a:r>
            <a:endParaRPr sz="2200"/>
          </a:p>
          <a:p>
            <a:pPr indent="0" lvl="0" marL="914400" rtl="0" algn="l">
              <a:lnSpc>
                <a:spcPct val="115000"/>
              </a:lnSpc>
              <a:spcBef>
                <a:spcPts val="0"/>
              </a:spcBef>
              <a:spcAft>
                <a:spcPts val="0"/>
              </a:spcAft>
              <a:buSzPts val="1800"/>
              <a:buNone/>
            </a:pPr>
            <a:r>
              <a:t/>
            </a:r>
            <a:endParaRPr sz="2200"/>
          </a:p>
          <a:p>
            <a:pPr indent="-368300" lvl="0" marL="457200" rtl="0" algn="l">
              <a:lnSpc>
                <a:spcPct val="115000"/>
              </a:lnSpc>
              <a:spcBef>
                <a:spcPts val="0"/>
              </a:spcBef>
              <a:spcAft>
                <a:spcPts val="0"/>
              </a:spcAft>
              <a:buSzPts val="2200"/>
              <a:buChar char="●"/>
            </a:pPr>
            <a:r>
              <a:rPr lang="en" sz="2200"/>
              <a:t>Add content from the first row of CoCo to Scratch as practice</a:t>
            </a:r>
            <a:endParaRPr sz="2200"/>
          </a:p>
          <a:p>
            <a:pPr indent="0" lvl="0" marL="0" rtl="0" algn="l">
              <a:lnSpc>
                <a:spcPct val="115000"/>
              </a:lnSpc>
              <a:spcBef>
                <a:spcPts val="0"/>
              </a:spcBef>
              <a:spcAft>
                <a:spcPts val="0"/>
              </a:spcAft>
              <a:buSzPts val="1800"/>
              <a:buNone/>
            </a:pPr>
            <a:r>
              <a:t/>
            </a:r>
            <a:endParaRPr sz="2200"/>
          </a:p>
          <a:p>
            <a:pPr indent="-368300" lvl="0" marL="457200" rtl="0" algn="l">
              <a:lnSpc>
                <a:spcPct val="115000"/>
              </a:lnSpc>
              <a:spcBef>
                <a:spcPts val="0"/>
              </a:spcBef>
              <a:spcAft>
                <a:spcPts val="0"/>
              </a:spcAft>
              <a:buSzPts val="2200"/>
              <a:buChar char="●"/>
            </a:pPr>
            <a:r>
              <a:rPr lang="en" sz="2200"/>
              <a:t>Watch </a:t>
            </a:r>
            <a:r>
              <a:rPr lang="en" sz="2200" u="sng">
                <a:solidFill>
                  <a:srgbClr val="0000FF"/>
                </a:solidFill>
                <a:hlinkClick r:id="rId4">
                  <a:extLst>
                    <a:ext uri="{A12FA001-AC4F-418D-AE19-62706E023703}">
                      <ahyp:hlinkClr val="tx"/>
                    </a:ext>
                  </a:extLst>
                </a:hlinkClick>
              </a:rPr>
              <a:t>this video</a:t>
            </a:r>
            <a:r>
              <a:rPr lang="en" sz="2200"/>
              <a:t> about how to transfer the remaining content from CoCo to Scratch and use the self-monitoring column </a:t>
            </a:r>
            <a:endParaRPr sz="2200"/>
          </a:p>
          <a:p>
            <a:pPr indent="0" lvl="0" marL="0" rtl="0" algn="l">
              <a:lnSpc>
                <a:spcPct val="115000"/>
              </a:lnSpc>
              <a:spcBef>
                <a:spcPts val="0"/>
              </a:spcBef>
              <a:spcAft>
                <a:spcPts val="0"/>
              </a:spcAft>
              <a:buSzPts val="1800"/>
              <a:buNone/>
            </a:pPr>
            <a:r>
              <a:t/>
            </a:r>
            <a:endParaRPr sz="2200"/>
          </a:p>
          <a:p>
            <a:pPr indent="-368300" lvl="0" marL="457200" rtl="0" algn="l">
              <a:lnSpc>
                <a:spcPct val="115000"/>
              </a:lnSpc>
              <a:spcBef>
                <a:spcPts val="0"/>
              </a:spcBef>
              <a:spcAft>
                <a:spcPts val="0"/>
              </a:spcAft>
              <a:buSzPts val="2200"/>
              <a:buChar char="●"/>
            </a:pPr>
            <a:r>
              <a:rPr lang="en" sz="2200"/>
              <a:t>Transfer the rest of your content from CoCo to Scratch. </a:t>
            </a:r>
            <a:endParaRPr sz="22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194" name="Shape 194"/>
        <p:cNvGrpSpPr/>
        <p:nvPr/>
      </p:nvGrpSpPr>
      <p:grpSpPr>
        <a:xfrm>
          <a:off x="0" y="0"/>
          <a:ext cx="0" cy="0"/>
          <a:chOff x="0" y="0"/>
          <a:chExt cx="0" cy="0"/>
        </a:xfrm>
      </p:grpSpPr>
      <p:sp>
        <p:nvSpPr>
          <p:cNvPr id="195" name="Google Shape;195;p18"/>
          <p:cNvSpPr txBox="1"/>
          <p:nvPr>
            <p:ph type="title"/>
          </p:nvPr>
        </p:nvSpPr>
        <p:spPr>
          <a:xfrm>
            <a:off x="490250" y="526350"/>
            <a:ext cx="5683800" cy="4090800"/>
          </a:xfrm>
          <a:prstGeom prst="rect">
            <a:avLst/>
          </a:prstGeom>
          <a:noFill/>
          <a:ln>
            <a:noFill/>
          </a:ln>
        </p:spPr>
        <p:txBody>
          <a:bodyPr anchorCtr="0" anchor="ctr" bIns="91425" lIns="91425" spcFirstLastPara="1" rIns="91425" wrap="square" tIns="91425">
            <a:normAutofit/>
          </a:bodyPr>
          <a:lstStyle/>
          <a:p>
            <a:pPr indent="0" lvl="0" marL="0" rtl="0" algn="l">
              <a:lnSpc>
                <a:spcPct val="100000"/>
              </a:lnSpc>
              <a:spcBef>
                <a:spcPts val="0"/>
              </a:spcBef>
              <a:spcAft>
                <a:spcPts val="0"/>
              </a:spcAft>
              <a:buSzPts val="4800"/>
              <a:buNone/>
            </a:pPr>
            <a:r>
              <a:rPr lang="en">
                <a:latin typeface="Bebas Neue"/>
                <a:ea typeface="Bebas Neue"/>
                <a:cs typeface="Bebas Neue"/>
                <a:sym typeface="Bebas Neue"/>
              </a:rPr>
              <a:t>Last step, Self Evaluation</a:t>
            </a:r>
            <a:endParaRPr>
              <a:latin typeface="Bebas Neue"/>
              <a:ea typeface="Bebas Neue"/>
              <a:cs typeface="Bebas Neue"/>
              <a:sym typeface="Bebas Neue"/>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19"/>
          <p:cNvSpPr txBox="1"/>
          <p:nvPr>
            <p:ph type="title"/>
          </p:nvPr>
        </p:nvSpPr>
        <p:spPr>
          <a:xfrm>
            <a:off x="1730100" y="320600"/>
            <a:ext cx="5683800" cy="1160700"/>
          </a:xfrm>
          <a:prstGeom prst="rect">
            <a:avLst/>
          </a:prstGeom>
          <a:noFill/>
          <a:ln>
            <a:noFill/>
          </a:ln>
        </p:spPr>
        <p:txBody>
          <a:bodyPr anchorCtr="0" anchor="ctr" bIns="91425" lIns="91425" spcFirstLastPara="1" rIns="91425" wrap="square" tIns="91425">
            <a:normAutofit fontScale="90000"/>
          </a:bodyPr>
          <a:lstStyle/>
          <a:p>
            <a:pPr indent="0" lvl="0" marL="0" rtl="0" algn="ctr">
              <a:lnSpc>
                <a:spcPct val="100000"/>
              </a:lnSpc>
              <a:spcBef>
                <a:spcPts val="0"/>
              </a:spcBef>
              <a:spcAft>
                <a:spcPts val="0"/>
              </a:spcAft>
              <a:buSzPct val="100000"/>
              <a:buNone/>
            </a:pPr>
            <a:r>
              <a:rPr lang="en"/>
              <a:t>Video Model</a:t>
            </a:r>
            <a:endParaRPr/>
          </a:p>
          <a:p>
            <a:pPr indent="0" lvl="0" marL="0" rtl="0" algn="ctr">
              <a:lnSpc>
                <a:spcPct val="115000"/>
              </a:lnSpc>
              <a:spcBef>
                <a:spcPts val="0"/>
              </a:spcBef>
              <a:spcAft>
                <a:spcPts val="0"/>
              </a:spcAft>
              <a:buSzPct val="296296"/>
              <a:buNone/>
            </a:pPr>
            <a:r>
              <a:rPr lang="en" sz="1800" u="sng">
                <a:solidFill>
                  <a:schemeClr val="accent5"/>
                </a:solidFill>
                <a:latin typeface="Proxima Nova"/>
                <a:ea typeface="Proxima Nova"/>
                <a:cs typeface="Proxima Nova"/>
                <a:sym typeface="Proxima Nova"/>
                <a:hlinkClick r:id="rId3">
                  <a:extLst>
                    <a:ext uri="{A12FA001-AC4F-418D-AE19-62706E023703}">
                      <ahyp:hlinkClr val="tx"/>
                    </a:ext>
                  </a:extLst>
                </a:hlinkClick>
              </a:rPr>
              <a:t>Self-Evaluation Tutorial</a:t>
            </a:r>
            <a:endParaRPr/>
          </a:p>
        </p:txBody>
      </p:sp>
      <p:pic>
        <p:nvPicPr>
          <p:cNvPr id="201" name="Google Shape;201;p19"/>
          <p:cNvPicPr preferRelativeResize="0"/>
          <p:nvPr/>
        </p:nvPicPr>
        <p:blipFill rotWithShape="1">
          <a:blip r:embed="rId4">
            <a:alphaModFix/>
          </a:blip>
          <a:srcRect b="0" l="0" r="0" t="0"/>
          <a:stretch/>
        </p:blipFill>
        <p:spPr>
          <a:xfrm>
            <a:off x="1700" y="1483501"/>
            <a:ext cx="9143998" cy="2050248"/>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20"/>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Share your work:</a:t>
            </a:r>
            <a:endParaRPr/>
          </a:p>
        </p:txBody>
      </p:sp>
      <p:sp>
        <p:nvSpPr>
          <p:cNvPr id="207" name="Google Shape;207;p2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SzPts val="1800"/>
              <a:buChar char="●"/>
            </a:pPr>
            <a:r>
              <a:rPr lang="en"/>
              <a:t>Find a partner and share your animation.</a:t>
            </a:r>
            <a:endParaRPr/>
          </a:p>
          <a:p>
            <a:pPr indent="-342900" lvl="0" marL="457200" rtl="0" algn="l">
              <a:lnSpc>
                <a:spcPct val="115000"/>
              </a:lnSpc>
              <a:spcBef>
                <a:spcPts val="0"/>
              </a:spcBef>
              <a:spcAft>
                <a:spcPts val="0"/>
              </a:spcAft>
              <a:buSzPts val="1800"/>
              <a:buChar char="●"/>
            </a:pPr>
            <a:r>
              <a:rPr lang="en"/>
              <a:t>Share what you learned and something you might want to try differently.</a:t>
            </a:r>
            <a:endParaRPr/>
          </a:p>
        </p:txBody>
      </p:sp>
      <p:sp>
        <p:nvSpPr>
          <p:cNvPr id="208" name="Google Shape;208;p20"/>
          <p:cNvSpPr txBox="1"/>
          <p:nvPr/>
        </p:nvSpPr>
        <p:spPr>
          <a:xfrm>
            <a:off x="257850" y="4395925"/>
            <a:ext cx="8628300" cy="646500"/>
          </a:xfrm>
          <a:prstGeom prst="rect">
            <a:avLst/>
          </a:prstGeom>
          <a:solidFill>
            <a:schemeClr val="accent5"/>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000"/>
              <a:buFont typeface="Arial"/>
              <a:buNone/>
            </a:pPr>
            <a:r>
              <a:rPr b="0" i="0" lang="en" sz="3000" u="none" cap="none" strike="noStrike">
                <a:solidFill>
                  <a:schemeClr val="lt1"/>
                </a:solidFill>
                <a:latin typeface="Bebas Neue"/>
                <a:ea typeface="Bebas Neue"/>
                <a:cs typeface="Bebas Neue"/>
                <a:sym typeface="Bebas Neue"/>
              </a:rPr>
              <a:t>Pause and share</a:t>
            </a:r>
            <a:endParaRPr b="0" i="0" sz="3000" u="none" cap="none" strike="noStrike">
              <a:solidFill>
                <a:schemeClr val="lt1"/>
              </a:solidFill>
              <a:latin typeface="Bebas Neue"/>
              <a:ea typeface="Bebas Neue"/>
              <a:cs typeface="Bebas Neue"/>
              <a:sym typeface="Bebas Neue"/>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212" name="Shape 212"/>
        <p:cNvGrpSpPr/>
        <p:nvPr/>
      </p:nvGrpSpPr>
      <p:grpSpPr>
        <a:xfrm>
          <a:off x="0" y="0"/>
          <a:ext cx="0" cy="0"/>
          <a:chOff x="0" y="0"/>
          <a:chExt cx="0" cy="0"/>
        </a:xfrm>
      </p:grpSpPr>
      <p:sp>
        <p:nvSpPr>
          <p:cNvPr id="213" name="Google Shape;213;p21"/>
          <p:cNvSpPr txBox="1"/>
          <p:nvPr>
            <p:ph type="title"/>
          </p:nvPr>
        </p:nvSpPr>
        <p:spPr>
          <a:xfrm>
            <a:off x="490250" y="526350"/>
            <a:ext cx="5683800" cy="4090800"/>
          </a:xfrm>
          <a:prstGeom prst="rect">
            <a:avLst/>
          </a:prstGeom>
          <a:noFill/>
          <a:ln>
            <a:noFill/>
          </a:ln>
        </p:spPr>
        <p:txBody>
          <a:bodyPr anchorCtr="0" anchor="ctr" bIns="91425" lIns="91425" spcFirstLastPara="1" rIns="91425" wrap="square" tIns="91425">
            <a:normAutofit/>
          </a:bodyPr>
          <a:lstStyle/>
          <a:p>
            <a:pPr indent="0" lvl="0" marL="0" rtl="0" algn="l">
              <a:lnSpc>
                <a:spcPct val="100000"/>
              </a:lnSpc>
              <a:spcBef>
                <a:spcPts val="0"/>
              </a:spcBef>
              <a:spcAft>
                <a:spcPts val="0"/>
              </a:spcAft>
              <a:buSzPts val="4800"/>
              <a:buNone/>
            </a:pPr>
            <a:r>
              <a:rPr lang="en">
                <a:latin typeface="Bebas Neue"/>
                <a:ea typeface="Bebas Neue"/>
                <a:cs typeface="Bebas Neue"/>
                <a:sym typeface="Bebas Neue"/>
              </a:rPr>
              <a:t>Revise your writing &amp; Scratch Project</a:t>
            </a:r>
            <a:endParaRPr>
              <a:latin typeface="Bebas Neue"/>
              <a:ea typeface="Bebas Neue"/>
              <a:cs typeface="Bebas Neue"/>
              <a:sym typeface="Bebas Neue"/>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g284df036e5e_0_0"/>
          <p:cNvSpPr txBox="1"/>
          <p:nvPr>
            <p:ph type="title"/>
          </p:nvPr>
        </p:nvSpPr>
        <p:spPr>
          <a:xfrm>
            <a:off x="1524150" y="151375"/>
            <a:ext cx="60957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Sharing your .sb3 file from CS First to CoCo</a:t>
            </a:r>
            <a:endParaRPr/>
          </a:p>
        </p:txBody>
      </p:sp>
      <p:sp>
        <p:nvSpPr>
          <p:cNvPr id="219" name="Google Shape;219;g284df036e5e_0_0"/>
          <p:cNvSpPr txBox="1"/>
          <p:nvPr>
            <p:ph idx="1" type="body"/>
          </p:nvPr>
        </p:nvSpPr>
        <p:spPr>
          <a:xfrm>
            <a:off x="506350" y="1020775"/>
            <a:ext cx="7848600" cy="3816300"/>
          </a:xfrm>
          <a:prstGeom prst="rect">
            <a:avLst/>
          </a:prstGeom>
          <a:noFill/>
          <a:ln>
            <a:noFill/>
          </a:ln>
        </p:spPr>
        <p:txBody>
          <a:bodyPr anchorCtr="0" anchor="t" bIns="91425" lIns="91425" spcFirstLastPara="1" rIns="91425" wrap="square" tIns="91425">
            <a:normAutofit fontScale="25000" lnSpcReduction="10000"/>
          </a:bodyPr>
          <a:lstStyle/>
          <a:p>
            <a:pPr indent="0" lvl="0" marL="457200" rtl="0" algn="l">
              <a:lnSpc>
                <a:spcPct val="200000"/>
              </a:lnSpc>
              <a:spcBef>
                <a:spcPts val="0"/>
              </a:spcBef>
              <a:spcAft>
                <a:spcPts val="0"/>
              </a:spcAft>
              <a:buNone/>
            </a:pPr>
            <a:r>
              <a:t/>
            </a:r>
            <a:endParaRPr sz="1500"/>
          </a:p>
          <a:p>
            <a:pPr indent="-304800" lvl="0" marL="457200" rtl="0" algn="l">
              <a:lnSpc>
                <a:spcPct val="200000"/>
              </a:lnSpc>
              <a:spcBef>
                <a:spcPts val="0"/>
              </a:spcBef>
              <a:spcAft>
                <a:spcPts val="0"/>
              </a:spcAft>
              <a:buSzPct val="100000"/>
              <a:buAutoNum type="arabicPeriod"/>
            </a:pPr>
            <a:r>
              <a:rPr lang="en" sz="4800"/>
              <a:t>Create the file in CS First</a:t>
            </a:r>
            <a:endParaRPr sz="4800"/>
          </a:p>
          <a:p>
            <a:pPr indent="-304800" lvl="0" marL="457200" rtl="0" algn="l">
              <a:lnSpc>
                <a:spcPct val="200000"/>
              </a:lnSpc>
              <a:spcBef>
                <a:spcPts val="0"/>
              </a:spcBef>
              <a:spcAft>
                <a:spcPts val="0"/>
              </a:spcAft>
              <a:buSzPct val="100000"/>
              <a:buAutoNum type="arabicPeriod"/>
            </a:pPr>
            <a:r>
              <a:rPr lang="en" sz="4800"/>
              <a:t>In the Scratch editor, find the word “File” in the top-left corner.</a:t>
            </a:r>
            <a:endParaRPr sz="4800"/>
          </a:p>
          <a:p>
            <a:pPr indent="-304800" lvl="0" marL="457200" rtl="0" algn="l">
              <a:spcBef>
                <a:spcPts val="0"/>
              </a:spcBef>
              <a:spcAft>
                <a:spcPts val="0"/>
              </a:spcAft>
              <a:buSzPct val="100000"/>
              <a:buAutoNum type="arabicPeriod"/>
            </a:pPr>
            <a:r>
              <a:rPr lang="en" sz="4800"/>
              <a:t>Click on “File” menu and you’ll see some choices pop down.</a:t>
            </a:r>
            <a:endParaRPr sz="4800"/>
          </a:p>
          <a:p>
            <a:pPr indent="0" lvl="0" marL="457200" rtl="0" algn="l">
              <a:spcBef>
                <a:spcPts val="0"/>
              </a:spcBef>
              <a:spcAft>
                <a:spcPts val="0"/>
              </a:spcAft>
              <a:buNone/>
            </a:pPr>
            <a:r>
              <a:t/>
            </a:r>
            <a:endParaRPr sz="4800"/>
          </a:p>
          <a:p>
            <a:pPr indent="-304800" lvl="0" marL="457200" rtl="0" algn="l">
              <a:spcBef>
                <a:spcPts val="0"/>
              </a:spcBef>
              <a:spcAft>
                <a:spcPts val="0"/>
              </a:spcAft>
              <a:buSzPct val="100000"/>
              <a:buAutoNum type="arabicPeriod"/>
            </a:pPr>
            <a:r>
              <a:rPr lang="en" sz="4800"/>
              <a:t>Choose “Save to your computer.” This will download your Scratch project.</a:t>
            </a:r>
            <a:endParaRPr sz="4800"/>
          </a:p>
          <a:p>
            <a:pPr indent="0" lvl="0" marL="457200" rtl="0" algn="l">
              <a:spcBef>
                <a:spcPts val="0"/>
              </a:spcBef>
              <a:spcAft>
                <a:spcPts val="0"/>
              </a:spcAft>
              <a:buNone/>
            </a:pPr>
            <a:r>
              <a:t/>
            </a:r>
            <a:endParaRPr sz="4800"/>
          </a:p>
          <a:p>
            <a:pPr indent="-304800" lvl="0" marL="457200" rtl="0" algn="l">
              <a:spcBef>
                <a:spcPts val="0"/>
              </a:spcBef>
              <a:spcAft>
                <a:spcPts val="0"/>
              </a:spcAft>
              <a:buSzPct val="100000"/>
              <a:buAutoNum type="arabicPeriod"/>
            </a:pPr>
            <a:r>
              <a:rPr lang="en" sz="4800"/>
              <a:t>Look in your “Downloads” folder. That’s where your saved project might be.</a:t>
            </a:r>
            <a:endParaRPr sz="4800"/>
          </a:p>
          <a:p>
            <a:pPr indent="0" lvl="0" marL="457200" rtl="0" algn="l">
              <a:lnSpc>
                <a:spcPct val="100000"/>
              </a:lnSpc>
              <a:spcBef>
                <a:spcPts val="0"/>
              </a:spcBef>
              <a:spcAft>
                <a:spcPts val="0"/>
              </a:spcAft>
              <a:buNone/>
            </a:pPr>
            <a:r>
              <a:t/>
            </a:r>
            <a:endParaRPr sz="4800"/>
          </a:p>
          <a:p>
            <a:pPr indent="-304800" lvl="0" marL="457200" rtl="0" algn="l">
              <a:lnSpc>
                <a:spcPct val="100000"/>
              </a:lnSpc>
              <a:spcBef>
                <a:spcPts val="0"/>
              </a:spcBef>
              <a:spcAft>
                <a:spcPts val="0"/>
              </a:spcAft>
              <a:buSzPct val="100000"/>
              <a:buAutoNum type="arabicPeriod"/>
            </a:pPr>
            <a:r>
              <a:rPr lang="en" sz="4800"/>
              <a:t>Go to the CoCo website and log in to your </a:t>
            </a:r>
            <a:r>
              <a:rPr lang="en" sz="4800">
                <a:uFill>
                  <a:noFill/>
                </a:uFill>
                <a:hlinkClick r:id="rId3"/>
              </a:rPr>
              <a:t>account.</a:t>
            </a:r>
            <a:r>
              <a:rPr lang="en" sz="4800" u="sng">
                <a:hlinkClick r:id="rId4"/>
              </a:rPr>
              <a:t> </a:t>
            </a:r>
            <a:r>
              <a:rPr lang="en" sz="4800" u="sng">
                <a:solidFill>
                  <a:schemeClr val="hlink"/>
                </a:solidFill>
                <a:hlinkClick r:id="rId5"/>
              </a:rPr>
              <a:t>https://wego.gmu.edu/scratchgo/login.php</a:t>
            </a:r>
            <a:endParaRPr sz="4800"/>
          </a:p>
          <a:p>
            <a:pPr indent="0" lvl="0" marL="457200" rtl="0" algn="l">
              <a:lnSpc>
                <a:spcPct val="100000"/>
              </a:lnSpc>
              <a:spcBef>
                <a:spcPts val="0"/>
              </a:spcBef>
              <a:spcAft>
                <a:spcPts val="0"/>
              </a:spcAft>
              <a:buNone/>
            </a:pPr>
            <a:r>
              <a:t/>
            </a:r>
            <a:endParaRPr sz="4800"/>
          </a:p>
          <a:p>
            <a:pPr indent="-304800" lvl="0" marL="457200" rtl="0" algn="l">
              <a:lnSpc>
                <a:spcPct val="200000"/>
              </a:lnSpc>
              <a:spcBef>
                <a:spcPts val="0"/>
              </a:spcBef>
              <a:spcAft>
                <a:spcPts val="0"/>
              </a:spcAft>
              <a:buSzPct val="100000"/>
              <a:buAutoNum type="arabicPeriod"/>
            </a:pPr>
            <a:r>
              <a:rPr lang="en" sz="4800"/>
              <a:t>Click proceed on the correct story in CoCo. </a:t>
            </a:r>
            <a:endParaRPr sz="4800"/>
          </a:p>
          <a:p>
            <a:pPr indent="0" lvl="0" marL="457200" rtl="0" algn="l">
              <a:lnSpc>
                <a:spcPct val="100000"/>
              </a:lnSpc>
              <a:spcBef>
                <a:spcPts val="0"/>
              </a:spcBef>
              <a:spcAft>
                <a:spcPts val="0"/>
              </a:spcAft>
              <a:buNone/>
            </a:pPr>
            <a:r>
              <a:t/>
            </a:r>
            <a:endParaRPr sz="4800"/>
          </a:p>
          <a:p>
            <a:pPr indent="-304800" lvl="0" marL="457200" rtl="0" algn="l">
              <a:lnSpc>
                <a:spcPct val="100000"/>
              </a:lnSpc>
              <a:spcBef>
                <a:spcPts val="0"/>
              </a:spcBef>
              <a:spcAft>
                <a:spcPts val="0"/>
              </a:spcAft>
              <a:buSzPct val="100000"/>
              <a:buAutoNum type="arabicPeriod"/>
            </a:pPr>
            <a:r>
              <a:rPr lang="en" sz="4800"/>
              <a:t>Navigate to the section of CoCo where you can upload your project. (only sb3 type and 10Mb max).</a:t>
            </a:r>
            <a:endParaRPr sz="4800"/>
          </a:p>
          <a:p>
            <a:pPr indent="0" lvl="0" marL="457200" rtl="0" algn="l">
              <a:lnSpc>
                <a:spcPct val="100000"/>
              </a:lnSpc>
              <a:spcBef>
                <a:spcPts val="0"/>
              </a:spcBef>
              <a:spcAft>
                <a:spcPts val="0"/>
              </a:spcAft>
              <a:buNone/>
            </a:pPr>
            <a:r>
              <a:t/>
            </a:r>
            <a:endParaRPr sz="4800"/>
          </a:p>
          <a:p>
            <a:pPr indent="0" lvl="0" marL="457200" rtl="0" algn="l">
              <a:lnSpc>
                <a:spcPct val="200000"/>
              </a:lnSpc>
              <a:spcBef>
                <a:spcPts val="0"/>
              </a:spcBef>
              <a:spcAft>
                <a:spcPts val="0"/>
              </a:spcAft>
              <a:buNone/>
            </a:pPr>
            <a:r>
              <a:t/>
            </a:r>
            <a:endParaRPr sz="4800"/>
          </a:p>
          <a:p>
            <a:pPr indent="-304800" lvl="0" marL="457200" rtl="0" algn="l">
              <a:lnSpc>
                <a:spcPct val="200000"/>
              </a:lnSpc>
              <a:spcBef>
                <a:spcPts val="0"/>
              </a:spcBef>
              <a:spcAft>
                <a:spcPts val="0"/>
              </a:spcAft>
              <a:buSzPct val="100000"/>
              <a:buAutoNum type="arabicPeriod"/>
            </a:pPr>
            <a:r>
              <a:rPr lang="en" sz="4800"/>
              <a:t>Click “Save”.  </a:t>
            </a:r>
            <a:endParaRPr sz="1500"/>
          </a:p>
        </p:txBody>
      </p:sp>
      <p:pic>
        <p:nvPicPr>
          <p:cNvPr id="220" name="Google Shape;220;g284df036e5e_0_0"/>
          <p:cNvPicPr preferRelativeResize="0"/>
          <p:nvPr/>
        </p:nvPicPr>
        <p:blipFill>
          <a:blip r:embed="rId6">
            <a:alphaModFix/>
          </a:blip>
          <a:stretch>
            <a:fillRect/>
          </a:stretch>
        </p:blipFill>
        <p:spPr>
          <a:xfrm>
            <a:off x="2015875" y="4441000"/>
            <a:ext cx="542925" cy="428625"/>
          </a:xfrm>
          <a:prstGeom prst="rect">
            <a:avLst/>
          </a:prstGeom>
          <a:noFill/>
          <a:ln>
            <a:noFill/>
          </a:ln>
        </p:spPr>
      </p:pic>
      <p:pic>
        <p:nvPicPr>
          <p:cNvPr id="221" name="Google Shape;221;g284df036e5e_0_0"/>
          <p:cNvPicPr preferRelativeResize="0"/>
          <p:nvPr/>
        </p:nvPicPr>
        <p:blipFill>
          <a:blip r:embed="rId7">
            <a:alphaModFix/>
          </a:blip>
          <a:stretch>
            <a:fillRect/>
          </a:stretch>
        </p:blipFill>
        <p:spPr>
          <a:xfrm>
            <a:off x="4018250" y="3300918"/>
            <a:ext cx="3358725" cy="536732"/>
          </a:xfrm>
          <a:prstGeom prst="rect">
            <a:avLst/>
          </a:prstGeom>
          <a:noFill/>
          <a:ln>
            <a:noFill/>
          </a:ln>
        </p:spPr>
      </p:pic>
      <p:pic>
        <p:nvPicPr>
          <p:cNvPr id="222" name="Google Shape;222;g284df036e5e_0_0"/>
          <p:cNvPicPr preferRelativeResize="0"/>
          <p:nvPr/>
        </p:nvPicPr>
        <p:blipFill>
          <a:blip r:embed="rId8">
            <a:alphaModFix/>
          </a:blip>
          <a:stretch>
            <a:fillRect/>
          </a:stretch>
        </p:blipFill>
        <p:spPr>
          <a:xfrm>
            <a:off x="2805625" y="4052350"/>
            <a:ext cx="2602701" cy="4286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23"/>
          <p:cNvSpPr txBox="1"/>
          <p:nvPr>
            <p:ph type="title"/>
          </p:nvPr>
        </p:nvSpPr>
        <p:spPr>
          <a:xfrm>
            <a:off x="311700" y="195247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ctr">
              <a:lnSpc>
                <a:spcPct val="100000"/>
              </a:lnSpc>
              <a:spcBef>
                <a:spcPts val="0"/>
              </a:spcBef>
              <a:spcAft>
                <a:spcPts val="0"/>
              </a:spcAft>
              <a:buSzPct val="111111"/>
              <a:buNone/>
            </a:pPr>
            <a:r>
              <a:rPr lang="en"/>
              <a:t>Here is an </a:t>
            </a:r>
            <a:r>
              <a:rPr lang="en" u="sng">
                <a:solidFill>
                  <a:schemeClr val="hlink"/>
                </a:solidFill>
                <a:hlinkClick r:id="rId3"/>
              </a:rPr>
              <a:t>optional video</a:t>
            </a:r>
            <a:r>
              <a:rPr lang="en"/>
              <a:t> to learn how to share your project in Scratch.</a:t>
            </a:r>
            <a:endParaRPr/>
          </a:p>
        </p:txBody>
      </p:sp>
      <p:sp>
        <p:nvSpPr>
          <p:cNvPr id="228" name="Google Shape;228;p23"/>
          <p:cNvSpPr/>
          <p:nvPr/>
        </p:nvSpPr>
        <p:spPr>
          <a:xfrm>
            <a:off x="653400" y="4694125"/>
            <a:ext cx="7837200" cy="343500"/>
          </a:xfrm>
          <a:prstGeom prst="rect">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chemeClr val="lt1"/>
                </a:solidFill>
                <a:latin typeface="Proxima Nova"/>
                <a:ea typeface="Proxima Nova"/>
                <a:cs typeface="Proxima Nova"/>
                <a:sym typeface="Proxima Nova"/>
              </a:rPr>
              <a:t>Pause here.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24"/>
          <p:cNvSpPr txBox="1"/>
          <p:nvPr>
            <p:ph type="title"/>
          </p:nvPr>
        </p:nvSpPr>
        <p:spPr>
          <a:xfrm>
            <a:off x="337475" y="1628450"/>
            <a:ext cx="8114400" cy="2445900"/>
          </a:xfrm>
          <a:prstGeom prst="rect">
            <a:avLst/>
          </a:prstGeom>
          <a:noFill/>
          <a:ln>
            <a:noFill/>
          </a:ln>
        </p:spPr>
        <p:txBody>
          <a:bodyPr anchorCtr="0" anchor="b" bIns="91425" lIns="91425" spcFirstLastPara="1" rIns="91425" wrap="square" tIns="91425">
            <a:normAutofit fontScale="90000"/>
          </a:bodyPr>
          <a:lstStyle/>
          <a:p>
            <a:pPr indent="0" lvl="0" marL="0" rtl="0" algn="l">
              <a:lnSpc>
                <a:spcPct val="100000"/>
              </a:lnSpc>
              <a:spcBef>
                <a:spcPts val="0"/>
              </a:spcBef>
              <a:spcAft>
                <a:spcPts val="0"/>
              </a:spcAft>
              <a:buSzPct val="141666"/>
              <a:buNone/>
            </a:pPr>
            <a:r>
              <a:rPr lang="en" sz="4800">
                <a:latin typeface="Bebas Neue"/>
                <a:ea typeface="Bebas Neue"/>
                <a:cs typeface="Bebas Neue"/>
                <a:sym typeface="Bebas Neue"/>
              </a:rPr>
              <a:t>Scratch Checklist</a:t>
            </a:r>
            <a:endParaRPr sz="4800">
              <a:latin typeface="Bebas Neue"/>
              <a:ea typeface="Bebas Neue"/>
              <a:cs typeface="Bebas Neue"/>
              <a:sym typeface="Bebas Neue"/>
            </a:endParaRPr>
          </a:p>
          <a:p>
            <a:pPr indent="0" lvl="0" marL="0" rtl="0" algn="l">
              <a:lnSpc>
                <a:spcPct val="100000"/>
              </a:lnSpc>
              <a:spcBef>
                <a:spcPts val="0"/>
              </a:spcBef>
              <a:spcAft>
                <a:spcPts val="0"/>
              </a:spcAft>
              <a:buSzPct val="141666"/>
              <a:buNone/>
            </a:pPr>
            <a:r>
              <a:t/>
            </a:r>
            <a:endParaRPr sz="4800">
              <a:latin typeface="Bebas Neue"/>
              <a:ea typeface="Bebas Neue"/>
              <a:cs typeface="Bebas Neue"/>
              <a:sym typeface="Bebas Neue"/>
            </a:endParaRPr>
          </a:p>
          <a:p>
            <a:pPr indent="0" lvl="0" marL="0" rtl="0" algn="l">
              <a:lnSpc>
                <a:spcPct val="100000"/>
              </a:lnSpc>
              <a:spcBef>
                <a:spcPts val="0"/>
              </a:spcBef>
              <a:spcAft>
                <a:spcPts val="0"/>
              </a:spcAft>
              <a:buSzPct val="141666"/>
              <a:buNone/>
            </a:pPr>
            <a:r>
              <a:t/>
            </a:r>
            <a:endParaRPr sz="4800">
              <a:latin typeface="Bebas Neue"/>
              <a:ea typeface="Bebas Neue"/>
              <a:cs typeface="Bebas Neue"/>
              <a:sym typeface="Bebas Neue"/>
            </a:endParaRPr>
          </a:p>
          <a:p>
            <a:pPr indent="-457200" lvl="0" marL="457200" rtl="0" algn="l">
              <a:lnSpc>
                <a:spcPct val="100000"/>
              </a:lnSpc>
              <a:spcBef>
                <a:spcPts val="0"/>
              </a:spcBef>
              <a:spcAft>
                <a:spcPts val="0"/>
              </a:spcAft>
              <a:buSzPct val="100000"/>
              <a:buFont typeface="Bebas Neue"/>
              <a:buChar char="✅"/>
            </a:pPr>
            <a:r>
              <a:rPr lang="en" sz="4200">
                <a:latin typeface="Bebas Neue"/>
                <a:ea typeface="Bebas Neue"/>
                <a:cs typeface="Bebas Neue"/>
                <a:sym typeface="Bebas Neue"/>
              </a:rPr>
              <a:t>I logged into scratch</a:t>
            </a:r>
            <a:endParaRPr sz="4200">
              <a:latin typeface="Bebas Neue"/>
              <a:ea typeface="Bebas Neue"/>
              <a:cs typeface="Bebas Neue"/>
              <a:sym typeface="Bebas Neue"/>
            </a:endParaRPr>
          </a:p>
          <a:p>
            <a:pPr indent="-457200" lvl="0" marL="457200" rtl="0" algn="l">
              <a:lnSpc>
                <a:spcPct val="100000"/>
              </a:lnSpc>
              <a:spcBef>
                <a:spcPts val="0"/>
              </a:spcBef>
              <a:spcAft>
                <a:spcPts val="0"/>
              </a:spcAft>
              <a:buSzPct val="100000"/>
              <a:buFont typeface="Bebas Neue"/>
              <a:buChar char="✅"/>
            </a:pPr>
            <a:r>
              <a:rPr lang="en" sz="4200">
                <a:latin typeface="Bebas Neue"/>
                <a:ea typeface="Bebas Neue"/>
                <a:cs typeface="Bebas Neue"/>
                <a:sym typeface="Bebas Neue"/>
              </a:rPr>
              <a:t>I shared my project</a:t>
            </a:r>
            <a:endParaRPr sz="4200">
              <a:latin typeface="Bebas Neue"/>
              <a:ea typeface="Bebas Neue"/>
              <a:cs typeface="Bebas Neue"/>
              <a:sym typeface="Bebas Neue"/>
            </a:endParaRPr>
          </a:p>
          <a:p>
            <a:pPr indent="-457200" lvl="0" marL="457200" rtl="0" algn="l">
              <a:lnSpc>
                <a:spcPct val="100000"/>
              </a:lnSpc>
              <a:spcBef>
                <a:spcPts val="0"/>
              </a:spcBef>
              <a:spcAft>
                <a:spcPts val="0"/>
              </a:spcAft>
              <a:buSzPct val="100000"/>
              <a:buFont typeface="Bebas Neue"/>
              <a:buChar char="✅"/>
            </a:pPr>
            <a:r>
              <a:rPr lang="en" sz="4200">
                <a:latin typeface="Bebas Neue"/>
                <a:ea typeface="Bebas Neue"/>
                <a:cs typeface="Bebas Neue"/>
                <a:sym typeface="Bebas Neue"/>
              </a:rPr>
              <a:t>I added my project to my teacher’s studio</a:t>
            </a:r>
            <a:endParaRPr sz="4200">
              <a:latin typeface="Bebas Neue"/>
              <a:ea typeface="Bebas Neue"/>
              <a:cs typeface="Bebas Neue"/>
              <a:sym typeface="Bebas Neue"/>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g1480a19d88e_0_0"/>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Careers in Tech</a:t>
            </a:r>
            <a:endParaRPr/>
          </a:p>
        </p:txBody>
      </p:sp>
      <p:pic>
        <p:nvPicPr>
          <p:cNvPr descr="Meet Federico Gomez Suarez - a software engineer at Microsoft.  &#10;&#10;Start learning at http://code.org/ &#10;&#10;Stay in touch with us!&#10;• on Twitter https://twitter.com/codeorg&#10;• on Facebook https://www.facebook.com/Code.org&#10;• on Instagram https://instagram.com/codeorg&#10;• on Tumblr https://blog.code.org &#10;• on LinkedIn https://www.linkedin.com/company/code-org&#10;• on Google+ https://google.com/+codeorg&#10;&#10;Help us caption &amp; translate this video!&#10;&#10;http://amara.org/v/61Oe/" id="239" name="Google Shape;239;g1480a19d88e_0_0" title="Careers in Tech: My name is Federico">
            <a:hlinkClick r:id="rId3"/>
          </p:cNvPr>
          <p:cNvPicPr preferRelativeResize="0"/>
          <p:nvPr/>
        </p:nvPicPr>
        <p:blipFill rotWithShape="1">
          <a:blip r:embed="rId4">
            <a:alphaModFix/>
          </a:blip>
          <a:srcRect b="0" l="0" r="0" t="0"/>
          <a:stretch/>
        </p:blipFill>
        <p:spPr>
          <a:xfrm>
            <a:off x="2087200" y="951075"/>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9"/>
                                        </p:tgtEl>
                                        <p:attrNameLst>
                                          <p:attrName>style.visibility</p:attrName>
                                        </p:attrNameLst>
                                      </p:cBhvr>
                                      <p:to>
                                        <p:strVal val="visible"/>
                                      </p:to>
                                    </p:set>
                                    <p:animEffect filter="fade" transition="in">
                                      <p:cBhvr>
                                        <p:cTn dur="1000"/>
                                        <p:tgtEl>
                                          <p:spTgt spid="2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3"/>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lang="en"/>
              <a:t>Materials and resources needed for this lesson:</a:t>
            </a:r>
            <a:endParaRPr/>
          </a:p>
        </p:txBody>
      </p:sp>
      <p:sp>
        <p:nvSpPr>
          <p:cNvPr id="75" name="Google Shape;75;p3"/>
          <p:cNvSpPr txBox="1"/>
          <p:nvPr>
            <p:ph idx="1" type="body"/>
          </p:nvPr>
        </p:nvSpPr>
        <p:spPr>
          <a:xfrm>
            <a:off x="311700" y="1152475"/>
            <a:ext cx="5511000" cy="3652200"/>
          </a:xfrm>
          <a:prstGeom prst="rect">
            <a:avLst/>
          </a:prstGeom>
          <a:noFill/>
          <a:ln>
            <a:noFill/>
          </a:ln>
        </p:spPr>
        <p:txBody>
          <a:bodyPr anchorCtr="0" anchor="t" bIns="91425" lIns="91425" spcFirstLastPara="1" rIns="91425" wrap="square" tIns="91425">
            <a:normAutofit fontScale="92500" lnSpcReduction="20000"/>
          </a:bodyPr>
          <a:lstStyle/>
          <a:p>
            <a:pPr indent="0" lvl="0" marL="0" rtl="0" algn="l">
              <a:lnSpc>
                <a:spcPct val="115000"/>
              </a:lnSpc>
              <a:spcBef>
                <a:spcPts val="0"/>
              </a:spcBef>
              <a:spcAft>
                <a:spcPts val="0"/>
              </a:spcAft>
              <a:buSzPct val="100000"/>
              <a:buNone/>
            </a:pPr>
            <a:r>
              <a:t/>
            </a:r>
            <a:endParaRPr/>
          </a:p>
          <a:p>
            <a:pPr indent="-334327" lvl="0" marL="457200" rtl="0" algn="l">
              <a:lnSpc>
                <a:spcPct val="115000"/>
              </a:lnSpc>
              <a:spcBef>
                <a:spcPts val="1200"/>
              </a:spcBef>
              <a:spcAft>
                <a:spcPts val="0"/>
              </a:spcAft>
              <a:buSzPct val="100000"/>
              <a:buChar char="●"/>
            </a:pPr>
            <a:r>
              <a:rPr lang="en"/>
              <a:t>Personal Computer</a:t>
            </a:r>
            <a:endParaRPr/>
          </a:p>
          <a:p>
            <a:pPr indent="-334327" lvl="0" marL="457200" rtl="0" algn="l">
              <a:lnSpc>
                <a:spcPct val="115000"/>
              </a:lnSpc>
              <a:spcBef>
                <a:spcPts val="1200"/>
              </a:spcBef>
              <a:spcAft>
                <a:spcPts val="0"/>
              </a:spcAft>
              <a:buSzPct val="100000"/>
              <a:buChar char="●"/>
            </a:pPr>
            <a:r>
              <a:rPr lang="en"/>
              <a:t>Access to the internet</a:t>
            </a:r>
            <a:endParaRPr/>
          </a:p>
          <a:p>
            <a:pPr indent="-334327" lvl="0" marL="457200" rtl="0" algn="l">
              <a:lnSpc>
                <a:spcPct val="115000"/>
              </a:lnSpc>
              <a:spcBef>
                <a:spcPts val="1200"/>
              </a:spcBef>
              <a:spcAft>
                <a:spcPts val="0"/>
              </a:spcAft>
              <a:buSzPct val="100000"/>
              <a:buChar char="●"/>
            </a:pPr>
            <a:r>
              <a:rPr lang="en"/>
              <a:t>Scratch </a:t>
            </a:r>
            <a:endParaRPr/>
          </a:p>
          <a:p>
            <a:pPr indent="-334327" lvl="0" marL="457200" rtl="0" algn="l">
              <a:lnSpc>
                <a:spcPct val="115000"/>
              </a:lnSpc>
              <a:spcBef>
                <a:spcPts val="1200"/>
              </a:spcBef>
              <a:spcAft>
                <a:spcPts val="0"/>
              </a:spcAft>
              <a:buSzPct val="100000"/>
              <a:buChar char="●"/>
            </a:pPr>
            <a:r>
              <a:rPr lang="en"/>
              <a:t>Coco </a:t>
            </a:r>
            <a:endParaRPr/>
          </a:p>
          <a:p>
            <a:pPr indent="-334327" lvl="0" marL="457200" rtl="0" algn="l">
              <a:lnSpc>
                <a:spcPct val="115000"/>
              </a:lnSpc>
              <a:spcBef>
                <a:spcPts val="1200"/>
              </a:spcBef>
              <a:spcAft>
                <a:spcPts val="0"/>
              </a:spcAft>
              <a:buSzPct val="100000"/>
              <a:buChar char="●"/>
            </a:pPr>
            <a:r>
              <a:rPr lang="en"/>
              <a:t>CoCo level 3, column one (filled in)</a:t>
            </a:r>
            <a:endParaRPr/>
          </a:p>
          <a:p>
            <a:pPr indent="0" lvl="0" marL="0" rtl="0" algn="l">
              <a:lnSpc>
                <a:spcPct val="115000"/>
              </a:lnSpc>
              <a:spcBef>
                <a:spcPts val="1200"/>
              </a:spcBef>
              <a:spcAft>
                <a:spcPts val="0"/>
              </a:spcAft>
              <a:buSzPct val="100000"/>
              <a:buNone/>
            </a:pPr>
            <a:r>
              <a:t/>
            </a:r>
            <a:endParaRPr/>
          </a:p>
          <a:p>
            <a:pPr indent="0" lvl="0" marL="457200" rtl="0" algn="l">
              <a:lnSpc>
                <a:spcPct val="115000"/>
              </a:lnSpc>
              <a:spcBef>
                <a:spcPts val="1200"/>
              </a:spcBef>
              <a:spcAft>
                <a:spcPts val="0"/>
              </a:spcAft>
              <a:buSzPct val="100000"/>
              <a:buNone/>
            </a:pPr>
            <a:r>
              <a:t/>
            </a:r>
            <a:endParaRPr/>
          </a:p>
          <a:p>
            <a:pPr indent="0" lvl="0" marL="457200" rtl="0" algn="l">
              <a:lnSpc>
                <a:spcPct val="115000"/>
              </a:lnSpc>
              <a:spcBef>
                <a:spcPts val="1200"/>
              </a:spcBef>
              <a:spcAft>
                <a:spcPts val="1200"/>
              </a:spcAft>
              <a:buSzPct val="100000"/>
              <a:buNone/>
            </a:pPr>
            <a:r>
              <a:t/>
            </a:r>
            <a:endParaRPr/>
          </a:p>
        </p:txBody>
      </p:sp>
      <p:sp>
        <p:nvSpPr>
          <p:cNvPr id="76" name="Google Shape;76;p3"/>
          <p:cNvSpPr txBox="1"/>
          <p:nvPr/>
        </p:nvSpPr>
        <p:spPr>
          <a:xfrm>
            <a:off x="4658250" y="1337550"/>
            <a:ext cx="4242000" cy="2124000"/>
          </a:xfrm>
          <a:prstGeom prst="rect">
            <a:avLst/>
          </a:prstGeom>
          <a:solidFill>
            <a:srgbClr val="FFAB40"/>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Proxima Nova"/>
                <a:ea typeface="Proxima Nova"/>
                <a:cs typeface="Proxima Nova"/>
                <a:sym typeface="Proxima Nova"/>
              </a:rPr>
              <a:t>Reminder</a:t>
            </a:r>
            <a:r>
              <a:rPr b="0" i="0" lang="en" sz="1400" u="none" cap="none" strike="noStrike">
                <a:solidFill>
                  <a:srgbClr val="000000"/>
                </a:solidFill>
                <a:latin typeface="Proxima Nova"/>
                <a:ea typeface="Proxima Nova"/>
                <a:cs typeface="Proxima Nova"/>
                <a:sym typeface="Proxima Nova"/>
              </a:rPr>
              <a:t>:</a:t>
            </a:r>
            <a:endParaRPr b="0" i="0" sz="14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Proxima Nova"/>
                <a:ea typeface="Proxima Nova"/>
                <a:cs typeface="Proxima Nova"/>
                <a:sym typeface="Proxima Nova"/>
              </a:rPr>
              <a:t>In this lesson, every student should be </a:t>
            </a:r>
            <a:r>
              <a:rPr b="1" i="0" lang="en" sz="1400" u="none" cap="none" strike="noStrike">
                <a:solidFill>
                  <a:srgbClr val="000000"/>
                </a:solidFill>
                <a:latin typeface="Proxima Nova"/>
                <a:ea typeface="Proxima Nova"/>
                <a:cs typeface="Proxima Nova"/>
                <a:sym typeface="Proxima Nova"/>
              </a:rPr>
              <a:t>assigned a story in CoCo</a:t>
            </a:r>
            <a:r>
              <a:rPr b="0" i="0" lang="en" sz="1400" u="none" cap="none" strike="noStrike">
                <a:solidFill>
                  <a:srgbClr val="000000"/>
                </a:solidFill>
                <a:latin typeface="Proxima Nova"/>
                <a:ea typeface="Proxima Nova"/>
                <a:cs typeface="Proxima Nova"/>
                <a:sym typeface="Proxima Nova"/>
              </a:rPr>
              <a:t> using </a:t>
            </a:r>
            <a:r>
              <a:rPr b="1" i="0" lang="en" sz="1400" u="none" cap="none" strike="noStrike">
                <a:solidFill>
                  <a:srgbClr val="000000"/>
                </a:solidFill>
                <a:latin typeface="Proxima Nova"/>
                <a:ea typeface="Proxima Nova"/>
                <a:cs typeface="Proxima Nova"/>
                <a:sym typeface="Proxima Nova"/>
              </a:rPr>
              <a:t>Level 3.</a:t>
            </a:r>
            <a:r>
              <a:rPr b="0" i="0" lang="en" sz="1400" u="none" cap="none" strike="noStrike">
                <a:solidFill>
                  <a:srgbClr val="000000"/>
                </a:solidFill>
                <a:latin typeface="Proxima Nova"/>
                <a:ea typeface="Proxima Nova"/>
                <a:cs typeface="Proxima Nova"/>
                <a:sym typeface="Proxima Nova"/>
              </a:rPr>
              <a:t> </a:t>
            </a:r>
            <a:endParaRPr b="0" i="0" sz="14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Proxima Nova"/>
                <a:ea typeface="Proxima Nova"/>
                <a:cs typeface="Proxima Nova"/>
                <a:sym typeface="Proxima Nova"/>
              </a:rPr>
              <a:t>The story should be titled “</a:t>
            </a:r>
            <a:r>
              <a:rPr b="1" i="0" lang="en" sz="1400" u="none" cap="none" strike="noStrike">
                <a:solidFill>
                  <a:srgbClr val="000000"/>
                </a:solidFill>
                <a:latin typeface="Proxima Nova"/>
                <a:ea typeface="Proxima Nova"/>
                <a:cs typeface="Proxima Nova"/>
                <a:sym typeface="Proxima Nova"/>
              </a:rPr>
              <a:t>Unit 2 Story.</a:t>
            </a:r>
            <a:r>
              <a:rPr b="0" i="0" lang="en" sz="1400" u="none" cap="none" strike="noStrike">
                <a:solidFill>
                  <a:srgbClr val="000000"/>
                </a:solidFill>
                <a:latin typeface="Proxima Nova"/>
                <a:ea typeface="Proxima Nova"/>
                <a:cs typeface="Proxima Nova"/>
                <a:sym typeface="Proxima Nova"/>
              </a:rPr>
              <a:t>”</a:t>
            </a:r>
            <a:endParaRPr b="0" i="0" sz="14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Proxima Nova"/>
                <a:ea typeface="Proxima Nova"/>
                <a:cs typeface="Proxima Nova"/>
                <a:sym typeface="Proxima Nova"/>
              </a:rPr>
              <a:t>Each student should save their work using this naming strategy: “</a:t>
            </a:r>
            <a:r>
              <a:rPr b="1" i="0" lang="en" sz="1400" u="none" cap="none" strike="noStrike">
                <a:solidFill>
                  <a:srgbClr val="000000"/>
                </a:solidFill>
                <a:latin typeface="Proxima Nova"/>
                <a:ea typeface="Proxima Nova"/>
                <a:cs typeface="Proxima Nova"/>
                <a:sym typeface="Proxima Nova"/>
              </a:rPr>
              <a:t>Student Name + Unit # + Descriptor”,</a:t>
            </a:r>
            <a:r>
              <a:rPr b="0" i="0" lang="en" sz="1400" u="none" cap="none" strike="noStrike">
                <a:solidFill>
                  <a:srgbClr val="000000"/>
                </a:solidFill>
                <a:latin typeface="Proxima Nova"/>
                <a:ea typeface="Proxima Nova"/>
                <a:cs typeface="Proxima Nova"/>
                <a:sym typeface="Proxima Nova"/>
              </a:rPr>
              <a:t> for example, “</a:t>
            </a:r>
            <a:r>
              <a:rPr b="1" i="0" lang="en" sz="1400" u="none" cap="none" strike="noStrike">
                <a:solidFill>
                  <a:srgbClr val="000000"/>
                </a:solidFill>
                <a:latin typeface="Proxima Nova"/>
                <a:ea typeface="Proxima Nova"/>
                <a:cs typeface="Proxima Nova"/>
                <a:sym typeface="Proxima Nova"/>
              </a:rPr>
              <a:t>Johnny Unit 2 Story”</a:t>
            </a:r>
            <a:endParaRPr b="1" i="0" sz="1400" u="none" cap="none" strike="noStrike">
              <a:solidFill>
                <a:srgbClr val="000000"/>
              </a:solidFill>
              <a:latin typeface="Proxima Nova"/>
              <a:ea typeface="Proxima Nova"/>
              <a:cs typeface="Proxima Nova"/>
              <a:sym typeface="Proxima Nov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4"/>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CoCo continues to help us! </a:t>
            </a:r>
            <a:endParaRPr/>
          </a:p>
        </p:txBody>
      </p:sp>
      <p:sp>
        <p:nvSpPr>
          <p:cNvPr id="82" name="Google Shape;82;p4"/>
          <p:cNvSpPr txBox="1"/>
          <p:nvPr>
            <p:ph idx="1" type="body"/>
          </p:nvPr>
        </p:nvSpPr>
        <p:spPr>
          <a:xfrm>
            <a:off x="311700" y="1152475"/>
            <a:ext cx="4518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
              <a:t>Today, you will use Coco to help you code your instructional animation in Scratch!</a:t>
            </a:r>
            <a:endParaRPr/>
          </a:p>
          <a:p>
            <a:pPr indent="0" lvl="0" marL="0" rtl="0" algn="l">
              <a:lnSpc>
                <a:spcPct val="115000"/>
              </a:lnSpc>
              <a:spcBef>
                <a:spcPts val="0"/>
              </a:spcBef>
              <a:spcAft>
                <a:spcPts val="0"/>
              </a:spcAft>
              <a:buSzPts val="1800"/>
              <a:buNone/>
            </a:pPr>
            <a:r>
              <a:t/>
            </a:r>
            <a:endParaRPr/>
          </a:p>
          <a:p>
            <a:pPr indent="-342900" lvl="0" marL="457200" rtl="0" algn="l">
              <a:lnSpc>
                <a:spcPct val="115000"/>
              </a:lnSpc>
              <a:spcBef>
                <a:spcPts val="0"/>
              </a:spcBef>
              <a:spcAft>
                <a:spcPts val="0"/>
              </a:spcAft>
              <a:buSzPts val="1800"/>
              <a:buAutoNum type="arabicPeriod"/>
            </a:pPr>
            <a:r>
              <a:rPr lang="en"/>
              <a:t>Open a tab with Coco</a:t>
            </a:r>
            <a:endParaRPr/>
          </a:p>
          <a:p>
            <a:pPr indent="-342900" lvl="0" marL="457200" rtl="0" algn="l">
              <a:lnSpc>
                <a:spcPct val="115000"/>
              </a:lnSpc>
              <a:spcBef>
                <a:spcPts val="0"/>
              </a:spcBef>
              <a:spcAft>
                <a:spcPts val="0"/>
              </a:spcAft>
              <a:buSzPts val="1800"/>
              <a:buAutoNum type="arabicPeriod"/>
            </a:pPr>
            <a:r>
              <a:rPr lang="en"/>
              <a:t>Open a tab with Scratch</a:t>
            </a:r>
            <a:endParaRPr/>
          </a:p>
          <a:p>
            <a:pPr indent="-342900" lvl="0" marL="457200" rtl="0" algn="l">
              <a:lnSpc>
                <a:spcPct val="115000"/>
              </a:lnSpc>
              <a:spcBef>
                <a:spcPts val="0"/>
              </a:spcBef>
              <a:spcAft>
                <a:spcPts val="0"/>
              </a:spcAft>
              <a:buSzPts val="1800"/>
              <a:buAutoNum type="arabicPeriod"/>
            </a:pPr>
            <a:r>
              <a:rPr lang="en"/>
              <a:t>Use column 3 of Coco to find the blocks in Scratch we need for each step.</a:t>
            </a:r>
            <a:endParaRPr/>
          </a:p>
          <a:p>
            <a:pPr indent="-342900" lvl="0" marL="457200" rtl="0" algn="l">
              <a:lnSpc>
                <a:spcPct val="115000"/>
              </a:lnSpc>
              <a:spcBef>
                <a:spcPts val="0"/>
              </a:spcBef>
              <a:spcAft>
                <a:spcPts val="0"/>
              </a:spcAft>
              <a:buSzPts val="1800"/>
              <a:buAutoNum type="arabicPeriod"/>
            </a:pPr>
            <a:r>
              <a:rPr lang="en"/>
              <a:t>Check off the self-monitoring before we move to next step.</a:t>
            </a:r>
            <a:endParaRPr/>
          </a:p>
        </p:txBody>
      </p:sp>
      <p:pic>
        <p:nvPicPr>
          <p:cNvPr id="83" name="Google Shape;83;p4"/>
          <p:cNvPicPr preferRelativeResize="0"/>
          <p:nvPr/>
        </p:nvPicPr>
        <p:blipFill rotWithShape="1">
          <a:blip r:embed="rId3">
            <a:alphaModFix/>
          </a:blip>
          <a:srcRect b="0" l="0" r="0" t="0"/>
          <a:stretch/>
        </p:blipFill>
        <p:spPr>
          <a:xfrm>
            <a:off x="6127450" y="210050"/>
            <a:ext cx="2019863" cy="40559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5"/>
          <p:cNvSpPr txBox="1"/>
          <p:nvPr>
            <p:ph type="title"/>
          </p:nvPr>
        </p:nvSpPr>
        <p:spPr>
          <a:xfrm>
            <a:off x="311700" y="2480550"/>
            <a:ext cx="8114400" cy="24459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SzPts val="6800"/>
              <a:buNone/>
            </a:pPr>
            <a:r>
              <a:rPr lang="en">
                <a:latin typeface="Bebas Neue"/>
                <a:ea typeface="Bebas Neue"/>
                <a:cs typeface="Bebas Neue"/>
                <a:sym typeface="Bebas Neue"/>
              </a:rPr>
              <a:t>Pause here and log into Coco and Scratch</a:t>
            </a:r>
            <a:endParaRPr>
              <a:latin typeface="Bebas Neue"/>
              <a:ea typeface="Bebas Neue"/>
              <a:cs typeface="Bebas Neue"/>
              <a:sym typeface="Bebas Neue"/>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6"/>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Level 3 in Coco</a:t>
            </a:r>
            <a:endParaRPr/>
          </a:p>
        </p:txBody>
      </p:sp>
      <p:sp>
        <p:nvSpPr>
          <p:cNvPr id="94" name="Google Shape;94;p6"/>
          <p:cNvSpPr txBox="1"/>
          <p:nvPr>
            <p:ph idx="1" type="body"/>
          </p:nvPr>
        </p:nvSpPr>
        <p:spPr>
          <a:xfrm>
            <a:off x="311700" y="824175"/>
            <a:ext cx="3999900" cy="3714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lang="en" sz="1650">
                <a:solidFill>
                  <a:srgbClr val="3C4043"/>
                </a:solidFill>
                <a:highlight>
                  <a:srgbClr val="FFFFFF"/>
                </a:highlight>
                <a:latin typeface="Barlow Condensed"/>
                <a:ea typeface="Barlow Condensed"/>
                <a:cs typeface="Barlow Condensed"/>
                <a:sym typeface="Barlow Condensed"/>
              </a:rPr>
              <a:t>Do I need to add a start block?</a:t>
            </a:r>
            <a:endParaRPr sz="1700">
              <a:latin typeface="Barlow Condensed"/>
              <a:ea typeface="Barlow Condensed"/>
              <a:cs typeface="Barlow Condensed"/>
              <a:sym typeface="Barlow Condensed"/>
            </a:endParaRPr>
          </a:p>
          <a:p>
            <a:pPr indent="0" lvl="0" marL="0" rtl="0" algn="l">
              <a:lnSpc>
                <a:spcPct val="115000"/>
              </a:lnSpc>
              <a:spcBef>
                <a:spcPts val="1200"/>
              </a:spcBef>
              <a:spcAft>
                <a:spcPts val="0"/>
              </a:spcAft>
              <a:buSzPts val="1400"/>
              <a:buNone/>
            </a:pPr>
            <a:r>
              <a:rPr lang="en" sz="1650">
                <a:solidFill>
                  <a:srgbClr val="3C4043"/>
                </a:solidFill>
                <a:highlight>
                  <a:srgbClr val="FFFFFF"/>
                </a:highlight>
                <a:latin typeface="Barlow Condensed"/>
                <a:ea typeface="Barlow Condensed"/>
                <a:cs typeface="Barlow Condensed"/>
                <a:sym typeface="Barlow Condensed"/>
              </a:rPr>
              <a:t>Do I need to add a character or object?</a:t>
            </a:r>
            <a:endParaRPr sz="1700">
              <a:latin typeface="Barlow Condensed"/>
              <a:ea typeface="Barlow Condensed"/>
              <a:cs typeface="Barlow Condensed"/>
              <a:sym typeface="Barlow Condensed"/>
            </a:endParaRPr>
          </a:p>
          <a:p>
            <a:pPr indent="0" lvl="0" marL="0" rtl="0" algn="l">
              <a:lnSpc>
                <a:spcPct val="115000"/>
              </a:lnSpc>
              <a:spcBef>
                <a:spcPts val="1200"/>
              </a:spcBef>
              <a:spcAft>
                <a:spcPts val="0"/>
              </a:spcAft>
              <a:buSzPts val="1400"/>
              <a:buNone/>
            </a:pPr>
            <a:r>
              <a:rPr lang="en" sz="1650">
                <a:solidFill>
                  <a:srgbClr val="3C4043"/>
                </a:solidFill>
                <a:highlight>
                  <a:srgbClr val="FFFFFF"/>
                </a:highlight>
                <a:latin typeface="Barlow Condensed"/>
                <a:ea typeface="Barlow Condensed"/>
                <a:cs typeface="Barlow Condensed"/>
                <a:sym typeface="Barlow Condensed"/>
              </a:rPr>
              <a:t>Do I need to add or change a background?</a:t>
            </a:r>
            <a:endParaRPr sz="1700">
              <a:latin typeface="Barlow Condensed"/>
              <a:ea typeface="Barlow Condensed"/>
              <a:cs typeface="Barlow Condensed"/>
              <a:sym typeface="Barlow Condensed"/>
            </a:endParaRPr>
          </a:p>
          <a:p>
            <a:pPr indent="0" lvl="0" marL="0" rtl="0" algn="l">
              <a:lnSpc>
                <a:spcPct val="115000"/>
              </a:lnSpc>
              <a:spcBef>
                <a:spcPts val="1200"/>
              </a:spcBef>
              <a:spcAft>
                <a:spcPts val="0"/>
              </a:spcAft>
              <a:buSzPts val="1400"/>
              <a:buNone/>
            </a:pPr>
            <a:r>
              <a:rPr lang="en" sz="1650">
                <a:solidFill>
                  <a:srgbClr val="3C4043"/>
                </a:solidFill>
                <a:highlight>
                  <a:srgbClr val="FFFFFF"/>
                </a:highlight>
                <a:latin typeface="Barlow Condensed"/>
                <a:ea typeface="Barlow Condensed"/>
                <a:cs typeface="Barlow Condensed"/>
                <a:sym typeface="Barlow Condensed"/>
              </a:rPr>
              <a:t>Do I need to make my character talk?</a:t>
            </a:r>
            <a:endParaRPr sz="1700">
              <a:latin typeface="Barlow Condensed"/>
              <a:ea typeface="Barlow Condensed"/>
              <a:cs typeface="Barlow Condensed"/>
              <a:sym typeface="Barlow Condensed"/>
            </a:endParaRPr>
          </a:p>
          <a:p>
            <a:pPr indent="0" lvl="0" marL="0" rtl="0" algn="l">
              <a:lnSpc>
                <a:spcPct val="115000"/>
              </a:lnSpc>
              <a:spcBef>
                <a:spcPts val="1200"/>
              </a:spcBef>
              <a:spcAft>
                <a:spcPts val="0"/>
              </a:spcAft>
              <a:buSzPts val="1400"/>
              <a:buNone/>
            </a:pPr>
            <a:r>
              <a:rPr lang="en" sz="1650">
                <a:solidFill>
                  <a:srgbClr val="3C4043"/>
                </a:solidFill>
                <a:highlight>
                  <a:srgbClr val="FFFFFF"/>
                </a:highlight>
                <a:latin typeface="Barlow Condensed"/>
                <a:ea typeface="Barlow Condensed"/>
                <a:cs typeface="Barlow Condensed"/>
                <a:sym typeface="Barlow Condensed"/>
              </a:rPr>
              <a:t>Do I need to make my character think something?</a:t>
            </a:r>
            <a:endParaRPr sz="1700">
              <a:latin typeface="Barlow Condensed"/>
              <a:ea typeface="Barlow Condensed"/>
              <a:cs typeface="Barlow Condensed"/>
              <a:sym typeface="Barlow Condensed"/>
            </a:endParaRPr>
          </a:p>
          <a:p>
            <a:pPr indent="0" lvl="0" marL="0" rtl="0" algn="l">
              <a:lnSpc>
                <a:spcPct val="115000"/>
              </a:lnSpc>
              <a:spcBef>
                <a:spcPts val="1200"/>
              </a:spcBef>
              <a:spcAft>
                <a:spcPts val="0"/>
              </a:spcAft>
              <a:buSzPts val="1400"/>
              <a:buNone/>
            </a:pPr>
            <a:r>
              <a:rPr lang="en" sz="1650">
                <a:solidFill>
                  <a:srgbClr val="3C4043"/>
                </a:solidFill>
                <a:highlight>
                  <a:srgbClr val="FFFFFF"/>
                </a:highlight>
                <a:latin typeface="Barlow Condensed"/>
                <a:ea typeface="Barlow Condensed"/>
                <a:cs typeface="Barlow Condensed"/>
                <a:sym typeface="Barlow Condensed"/>
              </a:rPr>
              <a:t>Do I need to create a costume?</a:t>
            </a:r>
            <a:endParaRPr sz="1700">
              <a:latin typeface="Barlow Condensed"/>
              <a:ea typeface="Barlow Condensed"/>
              <a:cs typeface="Barlow Condensed"/>
              <a:sym typeface="Barlow Condensed"/>
            </a:endParaRPr>
          </a:p>
          <a:p>
            <a:pPr indent="0" lvl="0" marL="0" rtl="0" algn="l">
              <a:lnSpc>
                <a:spcPct val="115000"/>
              </a:lnSpc>
              <a:spcBef>
                <a:spcPts val="1200"/>
              </a:spcBef>
              <a:spcAft>
                <a:spcPts val="0"/>
              </a:spcAft>
              <a:buSzPts val="1400"/>
              <a:buNone/>
            </a:pPr>
            <a:r>
              <a:rPr lang="en" sz="1650">
                <a:solidFill>
                  <a:srgbClr val="3C4043"/>
                </a:solidFill>
                <a:highlight>
                  <a:srgbClr val="FFFFFF"/>
                </a:highlight>
                <a:latin typeface="Barlow Condensed"/>
                <a:ea typeface="Barlow Condensed"/>
                <a:cs typeface="Barlow Condensed"/>
                <a:sym typeface="Barlow Condensed"/>
              </a:rPr>
              <a:t>Do I need to switch a costume?</a:t>
            </a:r>
            <a:endParaRPr sz="1700">
              <a:latin typeface="Barlow Condensed"/>
              <a:ea typeface="Barlow Condensed"/>
              <a:cs typeface="Barlow Condensed"/>
              <a:sym typeface="Barlow Condensed"/>
            </a:endParaRPr>
          </a:p>
          <a:p>
            <a:pPr indent="0" lvl="0" marL="0" rtl="0" algn="l">
              <a:lnSpc>
                <a:spcPct val="115000"/>
              </a:lnSpc>
              <a:spcBef>
                <a:spcPts val="1200"/>
              </a:spcBef>
              <a:spcAft>
                <a:spcPts val="0"/>
              </a:spcAft>
              <a:buSzPts val="1400"/>
              <a:buNone/>
            </a:pPr>
            <a:r>
              <a:rPr lang="en" sz="1650">
                <a:solidFill>
                  <a:srgbClr val="3C4043"/>
                </a:solidFill>
                <a:highlight>
                  <a:srgbClr val="FFFFFF"/>
                </a:highlight>
                <a:latin typeface="Barlow Condensed"/>
                <a:ea typeface="Barlow Condensed"/>
                <a:cs typeface="Barlow Condensed"/>
                <a:sym typeface="Barlow Condensed"/>
              </a:rPr>
              <a:t>Do I need my character or object move?</a:t>
            </a:r>
            <a:endParaRPr sz="1650">
              <a:solidFill>
                <a:srgbClr val="3C4043"/>
              </a:solidFill>
              <a:highlight>
                <a:srgbClr val="FFFFFF"/>
              </a:highlight>
              <a:latin typeface="Barlow Condensed"/>
              <a:ea typeface="Barlow Condensed"/>
              <a:cs typeface="Barlow Condensed"/>
              <a:sym typeface="Barlow Condensed"/>
            </a:endParaRPr>
          </a:p>
          <a:p>
            <a:pPr indent="0" lvl="0" marL="0" rtl="0" algn="l">
              <a:lnSpc>
                <a:spcPct val="115000"/>
              </a:lnSpc>
              <a:spcBef>
                <a:spcPts val="1200"/>
              </a:spcBef>
              <a:spcAft>
                <a:spcPts val="1200"/>
              </a:spcAft>
              <a:buSzPts val="1400"/>
              <a:buNone/>
            </a:pPr>
            <a:r>
              <a:rPr lang="en" sz="1650">
                <a:solidFill>
                  <a:srgbClr val="3C4043"/>
                </a:solidFill>
                <a:highlight>
                  <a:srgbClr val="FFFFFF"/>
                </a:highlight>
                <a:latin typeface="Barlow Condensed"/>
                <a:ea typeface="Barlow Condensed"/>
                <a:cs typeface="Barlow Condensed"/>
                <a:sym typeface="Barlow Condensed"/>
              </a:rPr>
              <a:t>Do I need my character or object to turn and then move?</a:t>
            </a:r>
            <a:endParaRPr sz="1650">
              <a:solidFill>
                <a:srgbClr val="3C4043"/>
              </a:solidFill>
              <a:highlight>
                <a:srgbClr val="FFFFFF"/>
              </a:highlight>
              <a:latin typeface="Barlow Condensed"/>
              <a:ea typeface="Barlow Condensed"/>
              <a:cs typeface="Barlow Condensed"/>
              <a:sym typeface="Barlow Condensed"/>
            </a:endParaRPr>
          </a:p>
        </p:txBody>
      </p:sp>
      <p:pic>
        <p:nvPicPr>
          <p:cNvPr id="95" name="Google Shape;95;p6"/>
          <p:cNvPicPr preferRelativeResize="0"/>
          <p:nvPr/>
        </p:nvPicPr>
        <p:blipFill rotWithShape="1">
          <a:blip r:embed="rId3">
            <a:alphaModFix/>
          </a:blip>
          <a:srcRect b="0" l="0" r="0" t="0"/>
          <a:stretch/>
        </p:blipFill>
        <p:spPr>
          <a:xfrm>
            <a:off x="5123200" y="260963"/>
            <a:ext cx="3549900" cy="4621575"/>
          </a:xfrm>
          <a:prstGeom prst="rect">
            <a:avLst/>
          </a:prstGeom>
          <a:noFill/>
          <a:ln>
            <a:noFill/>
          </a:ln>
        </p:spPr>
      </p:pic>
      <p:sp>
        <p:nvSpPr>
          <p:cNvPr id="96" name="Google Shape;96;p6"/>
          <p:cNvSpPr/>
          <p:nvPr/>
        </p:nvSpPr>
        <p:spPr>
          <a:xfrm rot="1496687">
            <a:off x="4214737" y="498854"/>
            <a:ext cx="1238427" cy="499561"/>
          </a:xfrm>
          <a:prstGeom prst="rightArrow">
            <a:avLst>
              <a:gd fmla="val 50000" name="adj1"/>
              <a:gd fmla="val 50000" name="adj2"/>
            </a:avLst>
          </a:pr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7"/>
          <p:cNvSpPr txBox="1"/>
          <p:nvPr>
            <p:ph type="title"/>
          </p:nvPr>
        </p:nvSpPr>
        <p:spPr>
          <a:xfrm>
            <a:off x="1526583" y="320600"/>
            <a:ext cx="5887200" cy="1160700"/>
          </a:xfrm>
          <a:prstGeom prst="rect">
            <a:avLst/>
          </a:prstGeom>
          <a:noFill/>
          <a:ln>
            <a:noFill/>
          </a:ln>
        </p:spPr>
        <p:txBody>
          <a:bodyPr anchorCtr="0" anchor="ctr" bIns="91425" lIns="91425" spcFirstLastPara="1" rIns="91425" wrap="square" tIns="91425">
            <a:normAutofit fontScale="90000"/>
          </a:bodyPr>
          <a:lstStyle/>
          <a:p>
            <a:pPr indent="0" lvl="0" marL="0" rtl="0" algn="ctr">
              <a:lnSpc>
                <a:spcPct val="100000"/>
              </a:lnSpc>
              <a:spcBef>
                <a:spcPts val="0"/>
              </a:spcBef>
              <a:spcAft>
                <a:spcPts val="0"/>
              </a:spcAft>
              <a:buSzPct val="100000"/>
              <a:buNone/>
            </a:pPr>
            <a:r>
              <a:rPr lang="en"/>
              <a:t>Video Model</a:t>
            </a:r>
            <a:endParaRPr/>
          </a:p>
          <a:p>
            <a:pPr indent="0" lvl="0" marL="0" rtl="0" algn="ctr">
              <a:lnSpc>
                <a:spcPct val="115000"/>
              </a:lnSpc>
              <a:spcBef>
                <a:spcPts val="0"/>
              </a:spcBef>
              <a:spcAft>
                <a:spcPts val="0"/>
              </a:spcAft>
              <a:buSzPct val="296296"/>
              <a:buNone/>
            </a:pPr>
            <a:r>
              <a:rPr lang="en" sz="1800" u="sng">
                <a:solidFill>
                  <a:schemeClr val="hlink"/>
                </a:solidFill>
                <a:latin typeface="Proxima Nova"/>
                <a:ea typeface="Proxima Nova"/>
                <a:cs typeface="Proxima Nova"/>
                <a:sym typeface="Proxima Nova"/>
                <a:hlinkClick r:id="rId3"/>
              </a:rPr>
              <a:t>Video on CoCo level 3 and Scratch</a:t>
            </a:r>
            <a:endParaRPr/>
          </a:p>
        </p:txBody>
      </p:sp>
      <p:pic>
        <p:nvPicPr>
          <p:cNvPr id="102" name="Google Shape;102;p7"/>
          <p:cNvPicPr preferRelativeResize="0"/>
          <p:nvPr/>
        </p:nvPicPr>
        <p:blipFill rotWithShape="1">
          <a:blip r:embed="rId4">
            <a:alphaModFix/>
          </a:blip>
          <a:srcRect b="1990" l="0" r="0" t="3615"/>
          <a:stretch/>
        </p:blipFill>
        <p:spPr>
          <a:xfrm>
            <a:off x="617225" y="1481300"/>
            <a:ext cx="7909549" cy="32088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8"/>
          <p:cNvSpPr txBox="1"/>
          <p:nvPr>
            <p:ph type="title"/>
          </p:nvPr>
        </p:nvSpPr>
        <p:spPr>
          <a:xfrm>
            <a:off x="311700" y="2480550"/>
            <a:ext cx="8114400" cy="24459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SzPts val="6800"/>
              <a:buNone/>
            </a:pPr>
            <a:r>
              <a:rPr lang="en">
                <a:latin typeface="Bebas Neue"/>
                <a:ea typeface="Bebas Neue"/>
                <a:cs typeface="Bebas Neue"/>
                <a:sym typeface="Bebas Neue"/>
              </a:rPr>
              <a:t>Did you add your writing to coco column 1?</a:t>
            </a:r>
            <a:endParaRPr>
              <a:latin typeface="Bebas Neue"/>
              <a:ea typeface="Bebas Neue"/>
              <a:cs typeface="Bebas Neue"/>
              <a:sym typeface="Bebas Neue"/>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g12c27036856_0_0"/>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Instructions</a:t>
            </a:r>
            <a:endParaRPr/>
          </a:p>
        </p:txBody>
      </p:sp>
      <p:sp>
        <p:nvSpPr>
          <p:cNvPr id="113" name="Google Shape;113;g12c27036856_0_0"/>
          <p:cNvSpPr txBox="1"/>
          <p:nvPr>
            <p:ph idx="1" type="body"/>
          </p:nvPr>
        </p:nvSpPr>
        <p:spPr>
          <a:xfrm>
            <a:off x="311700" y="1152475"/>
            <a:ext cx="4481700" cy="3416400"/>
          </a:xfrm>
          <a:prstGeom prst="rect">
            <a:avLst/>
          </a:prstGeom>
          <a:noFill/>
          <a:ln>
            <a:noFill/>
          </a:ln>
        </p:spPr>
        <p:txBody>
          <a:bodyPr anchorCtr="0" anchor="t" bIns="91425" lIns="91425" spcFirstLastPara="1" rIns="91425" wrap="square" tIns="91425">
            <a:normAutofit/>
          </a:bodyPr>
          <a:lstStyle/>
          <a:p>
            <a:pPr indent="-368300" lvl="0" marL="457200" rtl="0" algn="l">
              <a:lnSpc>
                <a:spcPct val="115000"/>
              </a:lnSpc>
              <a:spcBef>
                <a:spcPts val="0"/>
              </a:spcBef>
              <a:spcAft>
                <a:spcPts val="0"/>
              </a:spcAft>
              <a:buSzPts val="2200"/>
              <a:buChar char="✅"/>
            </a:pPr>
            <a:r>
              <a:rPr lang="en" sz="2200"/>
              <a:t>Add your writing to CoCo column 1</a:t>
            </a:r>
            <a:endParaRPr sz="2200"/>
          </a:p>
          <a:p>
            <a:pPr indent="0" lvl="0" marL="457200" rtl="0" algn="l">
              <a:lnSpc>
                <a:spcPct val="115000"/>
              </a:lnSpc>
              <a:spcBef>
                <a:spcPts val="0"/>
              </a:spcBef>
              <a:spcAft>
                <a:spcPts val="0"/>
              </a:spcAft>
              <a:buSzPts val="1800"/>
              <a:buNone/>
            </a:pPr>
            <a:r>
              <a:t/>
            </a:r>
            <a:endParaRPr sz="2200"/>
          </a:p>
          <a:p>
            <a:pPr indent="-368300" lvl="0" marL="457200" rtl="0" algn="l">
              <a:lnSpc>
                <a:spcPct val="115000"/>
              </a:lnSpc>
              <a:spcBef>
                <a:spcPts val="0"/>
              </a:spcBef>
              <a:spcAft>
                <a:spcPts val="0"/>
              </a:spcAft>
              <a:buSzPts val="2200"/>
              <a:buChar char="❏"/>
            </a:pPr>
            <a:r>
              <a:rPr lang="en" sz="2200"/>
              <a:t>Plan your animation </a:t>
            </a:r>
            <a:endParaRPr sz="2200"/>
          </a:p>
          <a:p>
            <a:pPr indent="-368300" lvl="0" marL="457200" rtl="0" algn="l">
              <a:lnSpc>
                <a:spcPct val="115000"/>
              </a:lnSpc>
              <a:spcBef>
                <a:spcPts val="0"/>
              </a:spcBef>
              <a:spcAft>
                <a:spcPts val="0"/>
              </a:spcAft>
              <a:buSzPts val="2200"/>
              <a:buChar char="❏"/>
            </a:pPr>
            <a:r>
              <a:rPr lang="en" sz="2200"/>
              <a:t>Use CoCo to pick Scratch blocks for your animation</a:t>
            </a:r>
            <a:endParaRPr sz="2200"/>
          </a:p>
        </p:txBody>
      </p:sp>
      <p:pic>
        <p:nvPicPr>
          <p:cNvPr id="114" name="Google Shape;114;g12c27036856_0_0"/>
          <p:cNvPicPr preferRelativeResize="0"/>
          <p:nvPr/>
        </p:nvPicPr>
        <p:blipFill rotWithShape="1">
          <a:blip r:embed="rId3">
            <a:alphaModFix/>
          </a:blip>
          <a:srcRect b="0" l="0" r="0" t="0"/>
          <a:stretch/>
        </p:blipFill>
        <p:spPr>
          <a:xfrm>
            <a:off x="6127450" y="210050"/>
            <a:ext cx="2019863" cy="40559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