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Monoton" panose="020B0604020202020204" charset="0"/>
      <p:regular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zNOLWjMV/0I6E7uN9Uyu3lBwD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EA6D17-C0D8-4660-9A62-E6119FAAF485}">
  <a:tblStyle styleId="{4EEA6D17-C0D8-4660-9A62-E6119FAAF48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Hello! My name is Britt Miller. Well done on finishing Unit 1 on patterns and sequencing. I am excited to continue learning with you about Computer Science and Literacy!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8e1a5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288e1a5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8e1a53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288e1a53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 rot="10800000" flipH="1">
            <a:off x="-145325" y="2737175"/>
            <a:ext cx="9301200" cy="363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sz="3000" b="0" i="0" u="none" strike="noStrike" cap="non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hutchi9@gmu.ed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bQ5brAAfadNEifvNiW1KhW_qTSW4VYu/edit?usp=drive_link&amp;ouid=104701427422211502426&amp;rtpof=true&amp;sd=tr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hutchi9@gmu.edu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projects/editor/?tutorial=n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1</a:t>
            </a:r>
            <a:endParaRPr sz="3000"/>
          </a:p>
        </p:txBody>
      </p:sp>
      <p:pic>
        <p:nvPicPr>
          <p:cNvPr id="103" name="Google Shape;103;p1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sz="800" b="1" i="0" u="none" strike="noStrike" cap="non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lang="en" sz="800" b="1" i="0" u="sng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ahutchi9@gmu.edu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35925" y="6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Review: Sequence puzzles</a:t>
            </a:r>
            <a:endParaRPr sz="3200"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822825" y="949500"/>
            <a:ext cx="790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Solve the puzzles by dragging the Scratch blocks in the correct order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When you’re done, switch with a partner and check each other’s work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Raise your hand if you have any questions!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17" name="Google Shape;117;p4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{4EEA6D17-C0D8-4660-9A62-E6119FAAF485}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8" name="Google Shape;118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35" name="Google Shape;13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2861075" y="3912450"/>
            <a:ext cx="1371600" cy="548640"/>
            <a:chOff x="4189600" y="2593475"/>
            <a:chExt cx="1371600" cy="54864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41" name="Google Shape;141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4" name="Google Shape;144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{4EEA6D17-C0D8-4660-9A62-E6119FAAF485}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1" name="Google Shape;151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60" name="Google Shape;16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63" name="Google Shape;16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{4EEA6D17-C0D8-4660-9A62-E6119FAAF485}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8" name="Google Shape;178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5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91850" y="2688403"/>
            <a:ext cx="38099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4318550" y="1796849"/>
            <a:ext cx="1371599" cy="548640"/>
            <a:chOff x="4189588" y="1151724"/>
            <a:chExt cx="1371599" cy="548640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{4EEA6D17-C0D8-4660-9A62-E6119FAAF485}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6" name="Google Shape;216;p6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6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6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6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225" name="Google Shape;22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231" name="Google Shape;23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234" name="Google Shape;234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38" name="Google Shape;238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6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243" name="Google Shape;243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1950" y="2294603"/>
            <a:ext cx="38099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672600" y="2580350"/>
            <a:ext cx="102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extra blocks that are not needed in a correct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0421" y="2649038"/>
            <a:ext cx="285750" cy="2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>
            <a:off x="2869075" y="4176074"/>
            <a:ext cx="1371599" cy="548640"/>
            <a:chOff x="4189588" y="1151724"/>
            <a:chExt cx="1371599" cy="548640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318525" y="2055749"/>
            <a:ext cx="1371599" cy="548640"/>
            <a:chOff x="4189588" y="1151724"/>
            <a:chExt cx="1371599" cy="548640"/>
          </a:xfrm>
        </p:grpSpPr>
        <p:pic>
          <p:nvPicPr>
            <p:cNvPr id="258" name="Google Shape;25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practice </a:t>
            </a:r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61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Write a set of instructions</a:t>
            </a:r>
            <a:r>
              <a:rPr lang="en" b="1" dirty="0"/>
              <a:t> </a:t>
            </a:r>
            <a:r>
              <a:rPr lang="en" dirty="0"/>
              <a:t>by using the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template.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i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i="1" dirty="0"/>
              <a:t>Note: you will continue working with this set of instructions, so be creative!</a:t>
            </a:r>
            <a:endParaRPr i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88e1a53bd_0_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271" name="Google Shape;271;g1288e1a53bd_0_0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2</a:t>
            </a:r>
            <a:endParaRPr sz="3000"/>
          </a:p>
        </p:txBody>
      </p:sp>
      <p:pic>
        <p:nvPicPr>
          <p:cNvPr id="272" name="Google Shape;272;g1288e1a53bd_0_0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288e1a53b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88e1a53bd_0_0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sz="800" b="1" i="0" u="none" strike="noStrike" cap="non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85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lang="en" sz="800" b="1" i="0" u="sng" strike="noStrike" cap="non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ahutchi9@gmu.edu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88e1a53bd_0_8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 an animation of a word </a:t>
            </a:r>
            <a:endParaRPr/>
          </a:p>
        </p:txBody>
      </p:sp>
      <p:sp>
        <p:nvSpPr>
          <p:cNvPr id="280" name="Google Shape;280;g1288e1a53bd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Steps: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your browser and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r>
              <a:rPr lang="en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your backdrop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Remove the cat sprite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the letters of your initials, word, or name–one sprite per letter!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 sound and look block for each letter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Challenge: change the pitch effect on at least ONE of your letters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Optional tutorial video: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https://scratch.mit.edu/projects/editor/?tutorial=name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Alfa Slab One</vt:lpstr>
      <vt:lpstr>Monoton</vt:lpstr>
      <vt:lpstr>Bebas Neue</vt:lpstr>
      <vt:lpstr>Arial</vt:lpstr>
      <vt:lpstr>Proxima Nova</vt:lpstr>
      <vt:lpstr>Gameday</vt:lpstr>
      <vt:lpstr>Simple Light</vt:lpstr>
      <vt:lpstr>Student slides</vt:lpstr>
      <vt:lpstr>Review: Sequence puzzles</vt:lpstr>
      <vt:lpstr>Put the blocks in the correct order to help the dog find the first aid box.</vt:lpstr>
      <vt:lpstr>Put the blocks in the correct order to help the dog find the first aid box.</vt:lpstr>
      <vt:lpstr>Put the blocks in the correct order to help the dog find the first aid box.</vt:lpstr>
      <vt:lpstr>Put the blocks in the correct order to help the dog find the first aid box.</vt:lpstr>
      <vt:lpstr>Independent practice </vt:lpstr>
      <vt:lpstr>Student slides</vt:lpstr>
      <vt:lpstr>Code an animation of a word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Franziska Iffland</cp:lastModifiedBy>
  <cp:revision>1</cp:revision>
  <dcterms:modified xsi:type="dcterms:W3CDTF">2025-02-25T16:56:00Z</dcterms:modified>
</cp:coreProperties>
</file>