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Proxima Nova"/>
      <p:regular r:id="rId44"/>
      <p:bold r:id="rId45"/>
      <p:italic r:id="rId46"/>
      <p:boldItalic r:id="rId47"/>
    </p:embeddedFont>
    <p:embeddedFont>
      <p:font typeface="Roboto"/>
      <p:regular r:id="rId48"/>
      <p:bold r:id="rId49"/>
      <p:italic r:id="rId50"/>
      <p:boldItalic r:id="rId51"/>
    </p:embeddedFont>
    <p:embeddedFont>
      <p:font typeface="Bebas Neue"/>
      <p:regular r:id="rId52"/>
    </p:embeddedFont>
    <p:embeddedFont>
      <p:font typeface="Monoton"/>
      <p:regular r:id="rId53"/>
    </p:embeddedFont>
    <p:embeddedFont>
      <p:font typeface="Oswald"/>
      <p:regular r:id="rId54"/>
      <p:bold r:id="rId55"/>
    </p:embeddedFont>
    <p:embeddedFont>
      <p:font typeface="Alfa Slab One"/>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7" roundtripDataSignature="AMtx7mhnA0tWnQel/2zhJLp4vkvYTqi0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ProximaNova-regular.fntdata"/><Relationship Id="rId43" Type="http://schemas.openxmlformats.org/officeDocument/2006/relationships/slide" Target="slides/slide38.xml"/><Relationship Id="rId46" Type="http://schemas.openxmlformats.org/officeDocument/2006/relationships/font" Target="fonts/ProximaNova-italic.fntdata"/><Relationship Id="rId45" Type="http://schemas.openxmlformats.org/officeDocument/2006/relationships/font" Target="fonts/ProximaNov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font" Target="fonts/ProximaNova-boldItalic.fntdata"/><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Monoton-regular.fntdata"/><Relationship Id="rId52" Type="http://schemas.openxmlformats.org/officeDocument/2006/relationships/font" Target="fonts/BebasNeue-regular.fntdata"/><Relationship Id="rId11" Type="http://schemas.openxmlformats.org/officeDocument/2006/relationships/slide" Target="slides/slide6.xml"/><Relationship Id="rId55" Type="http://schemas.openxmlformats.org/officeDocument/2006/relationships/font" Target="fonts/Oswald-bold.fntdata"/><Relationship Id="rId10" Type="http://schemas.openxmlformats.org/officeDocument/2006/relationships/slide" Target="slides/slide5.xml"/><Relationship Id="rId54" Type="http://schemas.openxmlformats.org/officeDocument/2006/relationships/font" Target="fonts/Oswald-regular.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AlfaSlabOne-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qatn0edg0mctsiz/How%20to%20Toggle%20.webm?dl=0"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cl/fi/n53q89bctwg5bj1cqmap5/How-to-make-hot-chocolate-V2-remix.sb3?rlkey=8pxkfbyp3797w2uztxmx86nuf&amp;dl=0"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cl/fi/9sk1qtirxnftib8d73lyv/How-To-Make-Hot-Chocolate-Example.sb3?rlkey=b47w68ks6glf9tyw784x0bdxc&amp;dl=0"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62aa9ba1f_1_2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262aa9ba1f_1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Correct, the blue block that says, “move ___ Steps” You would enter a number in the blank white oval to tell the sprite how many steps to move!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62aa9ba1f_1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1262aa9ba1f_1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would make our sprite talk or make noise?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262aa9ba1f_1_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1262aa9ba1f_1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purple “Say ____ for  ____ secs” will tell your sprite to “say something. You would need to type in the text you want your sprite to say in the first space and the amount of “seconds” you want the sprite to speak in the next space.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262aa9ba1f_1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1262aa9ba1f_1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would make our sprite talk or make noise?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62aa9ba1f_1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1262aa9ba1f_1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purple “Say ____ for  ____ secs” will tell your sprite to “say something. You would need to type in the text you want your sprite to say in the first space and the amount of “seconds” you want the sprite to speak in the next space.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262aa9ba1f_1_4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262aa9ba1f_1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2c2495a74c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12c2495a74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Video, and explain: It may not be obvious but this cat looks different from the one automatically in scratch. This one looks like it’s running. The “change costume” block in Scratch changes the appearance of your sprite. You can use it to change the appearance of your sprite. This block makes things simpler because we want have to use as many sprites in our project.</a:t>
            </a:r>
            <a:endParaRPr/>
          </a:p>
          <a:p>
            <a:pPr indent="0" lvl="0" marL="0" rtl="0" algn="l">
              <a:lnSpc>
                <a:spcPct val="100000"/>
              </a:lnSpc>
              <a:spcBef>
                <a:spcPts val="0"/>
              </a:spcBef>
              <a:spcAft>
                <a:spcPts val="0"/>
              </a:spcAft>
              <a:buSzPts val="1100"/>
              <a:buNone/>
            </a:pPr>
            <a:r>
              <a:rPr lang="en"/>
              <a:t>Video link: https://www.dropbox.com/s/jdt70o0l0neyk8c/SwitchCostumeCoCo_Nov16.mp4?dl=0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2c2495a74c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12c2495a74c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Lots of sprites in Scratch come pre-loaded with multiple costumes. So changing the costume is as easy and choosing one of these four looks.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1b5dda1700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11b5dda1700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Your turn to try out the change costume block!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f3e8019f6_0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1f3e8019f6_0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262aa9ba1f_1_4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1262aa9ba1f_1_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262aa9ba1f_1_4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1262aa9ba1f_1_4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i="1" sz="1150">
              <a:solidFill>
                <a:schemeClr val="dk1"/>
              </a:solidFill>
            </a:endParaRPr>
          </a:p>
          <a:p>
            <a:pPr indent="0" lvl="0" marL="0" rtl="0" algn="l">
              <a:lnSpc>
                <a:spcPct val="115000"/>
              </a:lnSpc>
              <a:spcBef>
                <a:spcPts val="0"/>
              </a:spcBef>
              <a:spcAft>
                <a:spcPts val="0"/>
              </a:spcAft>
              <a:buSzPts val="1100"/>
              <a:buNone/>
            </a:pPr>
            <a:r>
              <a:rPr i="1" lang="en" sz="1150">
                <a:solidFill>
                  <a:schemeClr val="dk1"/>
                </a:solidFill>
              </a:rPr>
              <a:t>Explain that when you are planning to code or to write, there are certain pattern of steps that we may follow each time. </a:t>
            </a:r>
            <a:endParaRPr i="1" sz="1150">
              <a:solidFill>
                <a:schemeClr val="dk1"/>
              </a:solidFill>
            </a:endParaRPr>
          </a:p>
          <a:p>
            <a:pPr indent="0" lvl="0" marL="0" rtl="0" algn="l">
              <a:lnSpc>
                <a:spcPct val="115000"/>
              </a:lnSpc>
              <a:spcBef>
                <a:spcPts val="0"/>
              </a:spcBef>
              <a:spcAft>
                <a:spcPts val="0"/>
              </a:spcAft>
              <a:buSzPts val="1100"/>
              <a:buNone/>
            </a:pPr>
            <a:r>
              <a:rPr i="1" lang="en" sz="1150">
                <a:solidFill>
                  <a:schemeClr val="dk1"/>
                </a:solidFill>
              </a:rPr>
              <a:t>We can use a graphic organizer to help us.</a:t>
            </a:r>
            <a:endParaRPr i="1" sz="1150">
              <a:solidFill>
                <a:schemeClr val="dk1"/>
              </a:solidFill>
            </a:endParaRPr>
          </a:p>
          <a:p>
            <a:pPr indent="0" lvl="0" marL="0" rtl="0" algn="l">
              <a:lnSpc>
                <a:spcPct val="115000"/>
              </a:lnSpc>
              <a:spcBef>
                <a:spcPts val="0"/>
              </a:spcBef>
              <a:spcAft>
                <a:spcPts val="0"/>
              </a:spcAft>
              <a:buSzPts val="1100"/>
              <a:buNone/>
            </a:pPr>
            <a:r>
              <a:t/>
            </a:r>
            <a:endParaRPr i="1" sz="1150">
              <a:solidFill>
                <a:schemeClr val="dk1"/>
              </a:solidFill>
            </a:endParaRPr>
          </a:p>
          <a:p>
            <a:pPr indent="0" lvl="0" marL="0" rtl="0" algn="l">
              <a:lnSpc>
                <a:spcPct val="115000"/>
              </a:lnSpc>
              <a:spcBef>
                <a:spcPts val="0"/>
              </a:spcBef>
              <a:spcAft>
                <a:spcPts val="0"/>
              </a:spcAft>
              <a:buSzPts val="1100"/>
              <a:buNone/>
            </a:pPr>
            <a:r>
              <a:rPr i="1" lang="en" sz="1150">
                <a:solidFill>
                  <a:schemeClr val="dk1"/>
                </a:solidFill>
              </a:rPr>
              <a:t>The graphic organizers you have used before helped you brainstorm and eventually write. But now you are going to use a graphic organizer to help take your writing one step further to the final step of the writing process:  to present and publish your writing with Scratch! Using Scratch to animate your writing is one way to publish, or share, your work.</a:t>
            </a:r>
            <a:endParaRPr i="1" sz="11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150">
              <a:solidFill>
                <a:schemeClr val="dk1"/>
              </a:solidFill>
            </a:endParaRPr>
          </a:p>
          <a:p>
            <a:pPr indent="0" lvl="0" marL="0" rtl="0" algn="l">
              <a:lnSpc>
                <a:spcPct val="115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262aa9ba1f_1_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1262aa9ba1f_1_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1625" lvl="0" marL="457200" rtl="0" algn="l">
              <a:lnSpc>
                <a:spcPct val="115000"/>
              </a:lnSpc>
              <a:spcBef>
                <a:spcPts val="0"/>
              </a:spcBef>
              <a:spcAft>
                <a:spcPts val="0"/>
              </a:spcAft>
              <a:buClr>
                <a:schemeClr val="dk1"/>
              </a:buClr>
              <a:buSzPts val="1150"/>
              <a:buAutoNum type="arabicPeriod"/>
            </a:pPr>
            <a:r>
              <a:rPr i="1" lang="en" sz="1150">
                <a:solidFill>
                  <a:schemeClr val="dk1"/>
                </a:solidFill>
              </a:rPr>
              <a:t>Today you are going to learn how to use Coco, a new graphic organizer to organize your thoughts, write instructions, and present your ideas in a coding project/ </a:t>
            </a:r>
            <a:endParaRPr i="1" sz="115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262aa9ba1f_1_4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1262aa9ba1f_1_4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150">
                <a:solidFill>
                  <a:srgbClr val="4285F4"/>
                </a:solidFill>
              </a:rPr>
              <a:t>Coco looks a lot like the graphic organizer we used earlier. Before Coco is filled in with your writing and ideas, it will look like this. </a:t>
            </a:r>
            <a:endParaRPr i="1" sz="1150">
              <a:solidFill>
                <a:schemeClr val="dk1"/>
              </a:solidFill>
            </a:endParaRPr>
          </a:p>
          <a:p>
            <a:pPr indent="0" lvl="0" marL="0" rtl="0" algn="l">
              <a:lnSpc>
                <a:spcPct val="115000"/>
              </a:lnSpc>
              <a:spcBef>
                <a:spcPts val="0"/>
              </a:spcBef>
              <a:spcAft>
                <a:spcPts val="0"/>
              </a:spcAft>
              <a:buSzPts val="1100"/>
              <a:buNone/>
            </a:pPr>
            <a:r>
              <a:t/>
            </a:r>
            <a:endParaRPr i="1" sz="115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262aa9ba1f_1_4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1262aa9ba1f_1_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sz="1150">
                <a:solidFill>
                  <a:srgbClr val="4285F4"/>
                </a:solidFill>
              </a:rPr>
              <a:t>Now let’s look at Coco with writing from the paragraph we just read. Do you see that the far left column already has words in it? These are instructions for making hot chocolate. </a:t>
            </a:r>
            <a:endParaRPr i="1" sz="1150">
              <a:solidFill>
                <a:srgbClr val="4285F4"/>
              </a:solidFill>
            </a:endParaRPr>
          </a:p>
          <a:p>
            <a:pPr indent="0" lvl="0" marL="0" rtl="0" algn="l">
              <a:lnSpc>
                <a:spcPct val="115000"/>
              </a:lnSpc>
              <a:spcBef>
                <a:spcPts val="0"/>
              </a:spcBef>
              <a:spcAft>
                <a:spcPts val="0"/>
              </a:spcAft>
              <a:buSzPts val="1100"/>
              <a:buNone/>
            </a:pPr>
            <a:r>
              <a:t/>
            </a:r>
            <a:endParaRPr i="1" sz="1150">
              <a:solidFill>
                <a:srgbClr val="4285F4"/>
              </a:solidFill>
            </a:endParaRPr>
          </a:p>
          <a:p>
            <a:pPr indent="0" lvl="0" marL="0" rtl="0" algn="l">
              <a:lnSpc>
                <a:spcPct val="115000"/>
              </a:lnSpc>
              <a:spcBef>
                <a:spcPts val="0"/>
              </a:spcBef>
              <a:spcAft>
                <a:spcPts val="0"/>
              </a:spcAft>
              <a:buSzPts val="1100"/>
              <a:buNone/>
            </a:pPr>
            <a:r>
              <a:rPr i="1" lang="en" sz="1150">
                <a:solidFill>
                  <a:srgbClr val="4285F4"/>
                </a:solidFill>
              </a:rPr>
              <a:t>This is what level 1 of Coco looks like. It is completely filled out. As you become more familiar with Coco, you may move onto other levels that will allow you to change more and make more decisions.</a:t>
            </a:r>
            <a:endParaRPr i="1" sz="11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150">
              <a:solidFill>
                <a:schemeClr val="dk1"/>
              </a:solidFill>
            </a:endParaRPr>
          </a:p>
          <a:p>
            <a:pPr indent="0" lvl="0" marL="0" rtl="0" algn="l">
              <a:lnSpc>
                <a:spcPct val="115000"/>
              </a:lnSpc>
              <a:spcBef>
                <a:spcPts val="0"/>
              </a:spcBef>
              <a:spcAft>
                <a:spcPts val="0"/>
              </a:spcAft>
              <a:buSzPts val="1100"/>
              <a:buNone/>
            </a:pPr>
            <a:r>
              <a:t/>
            </a:r>
            <a:endParaRPr i="1" sz="115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262aa9ba1f_1_4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1262aa9ba1f_1_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150">
                <a:solidFill>
                  <a:srgbClr val="4285F4"/>
                </a:solidFill>
              </a:rPr>
              <a:t>My ideas is where your writing will go. Let’s read the recipe for hot chocolate aloud. [have students take turns or you can read aloud or you can ask students to put on their headsets and listen to CoCo read the text to them.]</a:t>
            </a:r>
            <a:endParaRPr i="1" sz="1150">
              <a:solidFill>
                <a:srgbClr val="4285F4"/>
              </a:solidFill>
            </a:endParaRPr>
          </a:p>
          <a:p>
            <a:pPr indent="0" lvl="0" marL="0" rtl="0" algn="l">
              <a:lnSpc>
                <a:spcPct val="115000"/>
              </a:lnSpc>
              <a:spcBef>
                <a:spcPts val="0"/>
              </a:spcBef>
              <a:spcAft>
                <a:spcPts val="0"/>
              </a:spcAft>
              <a:buClr>
                <a:schemeClr val="dk1"/>
              </a:buClr>
              <a:buSzPts val="1100"/>
              <a:buFont typeface="Arial"/>
              <a:buNone/>
            </a:pPr>
            <a:r>
              <a:t/>
            </a:r>
            <a:endParaRPr i="1" sz="1150">
              <a:solidFill>
                <a:srgbClr val="4285F4"/>
              </a:solidFill>
            </a:endParaRPr>
          </a:p>
          <a:p>
            <a:pPr indent="0" lvl="0" marL="0" rtl="0" algn="l">
              <a:lnSpc>
                <a:spcPct val="115000"/>
              </a:lnSpc>
              <a:spcBef>
                <a:spcPts val="0"/>
              </a:spcBef>
              <a:spcAft>
                <a:spcPts val="0"/>
              </a:spcAft>
              <a:buSzPts val="1100"/>
              <a:buNone/>
            </a:pPr>
            <a:r>
              <a:t/>
            </a:r>
            <a:endParaRPr i="1" sz="115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262aa9ba1f_1_4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1262aa9ba1f_1_4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sz="1150">
                <a:solidFill>
                  <a:srgbClr val="4285F4"/>
                </a:solidFill>
              </a:rPr>
              <a:t>In the column, “What i want to do” You will be asked a number of questions about what you want to do in scratch based on your writing. Again for level one you will not have to decide these things! </a:t>
            </a:r>
            <a:endParaRPr i="1" sz="11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150">
              <a:solidFill>
                <a:schemeClr val="dk1"/>
              </a:solidFill>
            </a:endParaRPr>
          </a:p>
          <a:p>
            <a:pPr indent="0" lvl="0" marL="0" rtl="0" algn="l">
              <a:lnSpc>
                <a:spcPct val="115000"/>
              </a:lnSpc>
              <a:spcBef>
                <a:spcPts val="0"/>
              </a:spcBef>
              <a:spcAft>
                <a:spcPts val="0"/>
              </a:spcAft>
              <a:buSzPts val="1100"/>
              <a:buNone/>
            </a:pPr>
            <a:r>
              <a:t/>
            </a:r>
            <a:endParaRPr i="1" sz="115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262aa9ba1f_1_4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1262aa9ba1f_1_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i="1" sz="1150">
              <a:solidFill>
                <a:schemeClr val="dk1"/>
              </a:solidFill>
            </a:endParaRPr>
          </a:p>
          <a:p>
            <a:pPr indent="0" lvl="0" marL="0" rtl="0" algn="l">
              <a:lnSpc>
                <a:spcPct val="115000"/>
              </a:lnSpc>
              <a:spcBef>
                <a:spcPts val="0"/>
              </a:spcBef>
              <a:spcAft>
                <a:spcPts val="0"/>
              </a:spcAft>
              <a:buSzPts val="1100"/>
              <a:buNone/>
            </a:pPr>
            <a:r>
              <a:rPr i="1" lang="en" sz="1150">
                <a:solidFill>
                  <a:schemeClr val="dk1"/>
                </a:solidFill>
              </a:rPr>
              <a:t>In column 3, called blocks and icons I will need, you will see the blocks you need in scratch based on the decisions you made in column 2. </a:t>
            </a:r>
            <a:endParaRPr i="1" sz="115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262aa9ba1f_1_4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1262aa9ba1f_1_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150">
                <a:solidFill>
                  <a:srgbClr val="4285F4"/>
                </a:solidFill>
              </a:rPr>
              <a:t>In the final column called self-monitoring, you will see a list of statements that you need to check before you move on. These statements will help you check and make sure that you have found everything you need to code in scratch.</a:t>
            </a:r>
            <a:endParaRPr i="1" sz="1150">
              <a:solidFill>
                <a:schemeClr val="dk1"/>
              </a:solidFill>
            </a:endParaRPr>
          </a:p>
          <a:p>
            <a:pPr indent="0" lvl="0" marL="0" rtl="0" algn="l">
              <a:lnSpc>
                <a:spcPct val="115000"/>
              </a:lnSpc>
              <a:spcBef>
                <a:spcPts val="0"/>
              </a:spcBef>
              <a:spcAft>
                <a:spcPts val="0"/>
              </a:spcAft>
              <a:buSzPts val="1100"/>
              <a:buNone/>
            </a:pPr>
            <a:r>
              <a:t/>
            </a:r>
            <a:endParaRPr i="1" sz="115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262aa9ba1f_1_4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g1262aa9ba1f_1_4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150">
                <a:solidFill>
                  <a:srgbClr val="4285F4"/>
                </a:solidFill>
              </a:rPr>
              <a:t>For now, you won’t have to plan and write a new set of instructions--we’re going to use what is already here in CoCo to show us how we would publish our writing as an animation. We’re all going to code a Scratch program about “How to Make Hot Chocolate.” </a:t>
            </a:r>
            <a:endParaRPr i="1" sz="1150">
              <a:solidFill>
                <a:srgbClr val="4285F4"/>
              </a:solidFill>
            </a:endParaRPr>
          </a:p>
          <a:p>
            <a:pPr indent="0" lvl="0" marL="0" rtl="0" algn="l">
              <a:lnSpc>
                <a:spcPct val="115000"/>
              </a:lnSpc>
              <a:spcBef>
                <a:spcPts val="0"/>
              </a:spcBef>
              <a:spcAft>
                <a:spcPts val="0"/>
              </a:spcAft>
              <a:buSzPts val="1100"/>
              <a:buNone/>
            </a:pPr>
            <a:r>
              <a:t/>
            </a:r>
            <a:endParaRPr i="1" sz="115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f3e8019f6_0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1f3e8019f6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262aa9ba1f_1_4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1262aa9ba1f_1_4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Video link: </a:t>
            </a:r>
            <a:r>
              <a:rPr lang="en" u="sng">
                <a:solidFill>
                  <a:schemeClr val="hlink"/>
                </a:solidFill>
                <a:hlinkClick r:id="rId2"/>
              </a:rPr>
              <a:t>https://www.dropbox.com/s/qatn0edg0mctsiz/How%20to%20Toggle%20.webm?dl=0</a:t>
            </a:r>
            <a:r>
              <a:rPr lang="en">
                <a:solidFill>
                  <a:schemeClr val="dk1"/>
                </a:solidFill>
              </a:rPr>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262aa9ba1f_1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1262aa9ba1f_1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262aa9ba1f_1_4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1262aa9ba1f_1_4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Using blocks recommended in Coco level 1 to unscramble the code in Scratch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262aa9ba1f_1_4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g1262aa9ba1f_1_4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rgbClr val="BA6BE3"/>
                </a:solidFill>
              </a:rPr>
              <a:t>Ok, here is the sequence of steps to complete you independent practice. Your teacher is going to share two links with you that you will need to open on your computer. </a:t>
            </a:r>
            <a:endParaRPr/>
          </a:p>
          <a:p>
            <a:pPr indent="0" lvl="0" marL="0" rtl="0" algn="l">
              <a:lnSpc>
                <a:spcPct val="100000"/>
              </a:lnSpc>
              <a:spcBef>
                <a:spcPts val="0"/>
              </a:spcBef>
              <a:spcAft>
                <a:spcPts val="0"/>
              </a:spcAft>
              <a:buSzPts val="1100"/>
              <a:buNone/>
            </a:pPr>
            <a:r>
              <a:rPr lang="en"/>
              <a:t>.sb3 file dropbox link: </a:t>
            </a:r>
            <a:r>
              <a:rPr lang="en" u="sng">
                <a:solidFill>
                  <a:schemeClr val="hlink"/>
                </a:solidFill>
                <a:hlinkClick r:id="rId2"/>
              </a:rPr>
              <a:t>https://www.dropbox.com/scl/fi/n53q89bctwg5bj1cqmap5/How-to-make-hot-chocolate-V2-remix.sb3?rlkey=8pxkfbyp3797w2uztxmx86nuf&amp;dl=0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2c2495a74c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12c2495a74c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How did you do? Were you able to make your animation work? Did you run into any problems?</a:t>
            </a:r>
            <a:endParaRPr/>
          </a:p>
          <a:p>
            <a:pPr indent="0" lvl="0" marL="0" rtl="0" algn="l">
              <a:lnSpc>
                <a:spcPct val="100000"/>
              </a:lnSpc>
              <a:spcBef>
                <a:spcPts val="0"/>
              </a:spcBef>
              <a:spcAft>
                <a:spcPts val="0"/>
              </a:spcAft>
              <a:buSzPts val="1100"/>
              <a:buNone/>
            </a:pPr>
            <a:r>
              <a:rPr lang="en"/>
              <a:t>Dropbox link: </a:t>
            </a:r>
            <a:r>
              <a:rPr lang="en" u="sng">
                <a:solidFill>
                  <a:schemeClr val="hlink"/>
                </a:solidFill>
                <a:hlinkClick r:id="rId2"/>
              </a:rPr>
              <a:t>https://www.dropbox.com/scl/fi/9sk1qtirxnftib8d73lyv/How-To-Make-Hot-Chocolate-Example.sb3?rlkey=b47w68ks6glf9tyw784x0bdxc&amp;dl=0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262aa9ba1f_1_5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g1262aa9ba1f_1_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Students should work with a partner to check their code for errors and fix were necessary. Bonus challenge: Can students change a costume again?</a:t>
            </a:r>
            <a:endParaRPr strike="sng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84e3b907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284e3b907d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1b5dda1700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11b5dda1700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1b5dda1700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11b5dda1700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62aa9ba1f_1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262aa9ba1f_1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let’s start with a warm-up. We are going to review some of the scratch block we learned about last time.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0e034082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20e034082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f35964a09_0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1f35964a09_0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Lets look closely at these blocks again and what they say-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"switch,</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“think,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“turn</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“these are commands". </a:t>
            </a:r>
            <a:endParaRPr>
              <a:highlight>
                <a:schemeClr val="accent4"/>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62aa9ba1f_1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262aa9ba1f_1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Look at the blocks on the bottom of the screen, which block is the command that means GO or start in Scratch?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62aa9ba1f_1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1262aa9ba1f_1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orange block that has a green flag and says “when ‘green flag’ clicked.” This will start or run our code!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62aa9ba1f_1_2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262aa9ba1f_1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will make our sprite MOVE?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45"/>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45"/>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45"/>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5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54"/>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4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5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51"/>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5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52"/>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mailto:ac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7.png"/><Relationship Id="rId10" Type="http://schemas.openxmlformats.org/officeDocument/2006/relationships/image" Target="../media/image28.png"/><Relationship Id="rId9"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dropbox.com/s/jdt70o0l0neyk8c/SwitchCostumeCoCo_Nov16.mp4?dl=0" TargetMode="Externa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dropbox.com/scl/fi/qc32jtd0beunpvddb7y8a/Student-Copy-Unit-1-lesson-2-student-slide-deck.pptx?rlkey=3fdbig8sd189s9exz7a31kkp3&amp;dl=0" TargetMode="External"/><Relationship Id="rId4" Type="http://schemas.openxmlformats.org/officeDocument/2006/relationships/hyperlink" Target="https://scratch.mit.edu/projects/833196392/" TargetMode="External"/><Relationship Id="rId5" Type="http://schemas.openxmlformats.org/officeDocument/2006/relationships/hyperlink" Target="https://www.dropbox.com/s/encmn6pah86qzj9/CoCo%20Introduction.mp4?dl=0" TargetMode="External"/><Relationship Id="rId6" Type="http://schemas.openxmlformats.org/officeDocument/2006/relationships/hyperlink" Target="https://wego.gmu.edu/scratchgo/login.php" TargetMode="External"/><Relationship Id="rId7"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dropbox.com/s/qatn0edg0mctsiz/How%20to%20Toggle%20.webm?dl=0" TargetMode="Externa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bit.ly/3rkIjBQ" TargetMode="External"/><Relationship Id="rId4" Type="http://schemas.openxmlformats.org/officeDocument/2006/relationships/hyperlink" Target="https://bit.ly/3rkIjBQ" TargetMode="External"/><Relationship Id="rId11" Type="http://schemas.openxmlformats.org/officeDocument/2006/relationships/image" Target="../media/image35.png"/><Relationship Id="rId10" Type="http://schemas.openxmlformats.org/officeDocument/2006/relationships/hyperlink" Target="https://wego.gmu.edu/scratchgo/scratchgo.html" TargetMode="External"/><Relationship Id="rId12" Type="http://schemas.openxmlformats.org/officeDocument/2006/relationships/image" Target="../media/image32.png"/><Relationship Id="rId9" Type="http://schemas.openxmlformats.org/officeDocument/2006/relationships/hyperlink" Target="https://bit.ly/3PexYzB" TargetMode="External"/><Relationship Id="rId5" Type="http://schemas.openxmlformats.org/officeDocument/2006/relationships/hyperlink" Target="https://bit.ly/3rkIjBQ" TargetMode="External"/><Relationship Id="rId6" Type="http://schemas.openxmlformats.org/officeDocument/2006/relationships/hyperlink" Target="https://bit.ly/3PexYzB" TargetMode="External"/><Relationship Id="rId7" Type="http://schemas.openxmlformats.org/officeDocument/2006/relationships/hyperlink" Target="https://bit.ly/3PexYzB" TargetMode="External"/><Relationship Id="rId8" Type="http://schemas.openxmlformats.org/officeDocument/2006/relationships/hyperlink" Target="https://bit.ly/3PexYzB"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bit.ly/3Zg1Ksc" TargetMode="External"/><Relationship Id="rId4" Type="http://schemas.openxmlformats.org/officeDocument/2006/relationships/hyperlink" Target="https://bit.ly/3Zg1Ksc" TargetMode="External"/><Relationship Id="rId11" Type="http://schemas.openxmlformats.org/officeDocument/2006/relationships/image" Target="../media/image37.png"/><Relationship Id="rId10" Type="http://schemas.openxmlformats.org/officeDocument/2006/relationships/image" Target="../media/image36.png"/><Relationship Id="rId9" Type="http://schemas.openxmlformats.org/officeDocument/2006/relationships/hyperlink" Target="https://bit.ly/3PexYzB" TargetMode="External"/><Relationship Id="rId5" Type="http://schemas.openxmlformats.org/officeDocument/2006/relationships/hyperlink" Target="https://bit.ly/3Zg1Ksc" TargetMode="External"/><Relationship Id="rId6" Type="http://schemas.openxmlformats.org/officeDocument/2006/relationships/hyperlink" Target="https://bit.ly/3PexYzB" TargetMode="External"/><Relationship Id="rId7" Type="http://schemas.openxmlformats.org/officeDocument/2006/relationships/hyperlink" Target="https://bit.ly/3PexYzB" TargetMode="External"/><Relationship Id="rId8" Type="http://schemas.openxmlformats.org/officeDocument/2006/relationships/hyperlink" Target="https://bit.ly/3PexYzB"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33.png"/><Relationship Id="rId7" Type="http://schemas.openxmlformats.org/officeDocument/2006/relationships/image" Target="../media/image43.png"/><Relationship Id="rId8"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dropbox.com/s/6o6iu58m61nyctq/Student%20-%20How%20To%20Add%20A%20Project%20To%20A%20Studio%20In%20Scratch.mp4?dl=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3.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Unit 1  Lesson 2</a:t>
            </a:r>
            <a:endParaRPr sz="6000"/>
          </a:p>
        </p:txBody>
      </p:sp>
      <p:sp>
        <p:nvSpPr>
          <p:cNvPr id="57" name="Google Shape;57;p1"/>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Scratch and CoCo Level 1</a:t>
            </a:r>
            <a:endParaRPr sz="3000"/>
          </a:p>
        </p:txBody>
      </p:sp>
      <p:pic>
        <p:nvPicPr>
          <p:cNvPr descr="This is a picture of the CS For All logo." id="58" name="Google Shape;58;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59" name="Google Shape;59;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60" name="Google Shape;60;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1C3AA9"/>
                </a:solidFill>
                <a:latin typeface="Arial"/>
                <a:ea typeface="Arial"/>
                <a:cs typeface="Arial"/>
                <a:sym typeface="Arial"/>
                <a:hlinkClick r:id="rId5">
                  <a:extLst>
                    <a:ext uri="{A12FA001-AC4F-418D-AE19-62706E023703}">
                      <ahyp:hlinkClr val="tx"/>
                    </a:ext>
                  </a:extLst>
                </a:hlinkClick>
              </a:rPr>
              <a:t>achutchison1@ua.edu</a:t>
            </a:r>
            <a:r>
              <a:rPr b="1" i="0" lang="en" sz="800" u="none" cap="none" strike="noStrike">
                <a:solidFill>
                  <a:srgbClr val="F16666"/>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61" name="Google Shape;61;p1"/>
          <p:cNvSpPr txBox="1"/>
          <p:nvPr/>
        </p:nvSpPr>
        <p:spPr>
          <a:xfrm>
            <a:off x="3053050" y="2851050"/>
            <a:ext cx="2743200" cy="492600"/>
          </a:xfrm>
          <a:prstGeom prst="rect">
            <a:avLst/>
          </a:prstGeom>
          <a:solidFill>
            <a:srgbClr val="FFAB40"/>
          </a:solidFill>
          <a:ln>
            <a:noFill/>
          </a:ln>
          <a:effectLst>
            <a:outerShdw blurRad="57150" rotWithShape="0" algn="bl" dir="5400000" dist="19050">
              <a:srgbClr val="000000">
                <a:alpha val="48235"/>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1262aa9ba1f_1_259"/>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13" name="Google Shape;213;g1262aa9ba1f_1_259"/>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14" name="Google Shape;214;g1262aa9ba1f_1_259"/>
          <p:cNvSpPr/>
          <p:nvPr/>
        </p:nvSpPr>
        <p:spPr>
          <a:xfrm>
            <a:off x="731675" y="982100"/>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1262aa9ba1f_1_259"/>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16" name="Google Shape;216;g1262aa9ba1f_1_259"/>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17" name="Google Shape;217;g1262aa9ba1f_1_259"/>
          <p:cNvGrpSpPr/>
          <p:nvPr/>
        </p:nvGrpSpPr>
        <p:grpSpPr>
          <a:xfrm>
            <a:off x="5588563" y="3125274"/>
            <a:ext cx="1514075" cy="900600"/>
            <a:chOff x="5784775" y="3407674"/>
            <a:chExt cx="1514075" cy="900600"/>
          </a:xfrm>
        </p:grpSpPr>
        <p:grpSp>
          <p:nvGrpSpPr>
            <p:cNvPr id="218" name="Google Shape;218;g1262aa9ba1f_1_259"/>
            <p:cNvGrpSpPr/>
            <p:nvPr/>
          </p:nvGrpSpPr>
          <p:grpSpPr>
            <a:xfrm>
              <a:off x="5784775" y="3407674"/>
              <a:ext cx="1514075" cy="900600"/>
              <a:chOff x="6827150" y="3273624"/>
              <a:chExt cx="1514075" cy="900600"/>
            </a:xfrm>
          </p:grpSpPr>
          <p:pic>
            <p:nvPicPr>
              <p:cNvPr id="219" name="Google Shape;219;g1262aa9ba1f_1_259"/>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20" name="Google Shape;220;g1262aa9ba1f_1_259"/>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1" name="Google Shape;221;g1262aa9ba1f_1_259"/>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22" name="Google Shape;222;g1262aa9ba1f_1_259"/>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1262aa9ba1f_1_259"/>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1262aa9ba1f_1_259"/>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1262aa9ba1f_1_259"/>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1262aa9ba1f_1_259"/>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1262aa9ba1f_1_259"/>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28" name="Google Shape;228;g1262aa9ba1f_1_259"/>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29" name="Google Shape;229;g1262aa9ba1f_1_259"/>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30" name="Google Shape;230;g1262aa9ba1f_1_259"/>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31" name="Google Shape;231;g1262aa9ba1f_1_259"/>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32" name="Google Shape;232;g1262aa9ba1f_1_259"/>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33" name="Google Shape;233;g1262aa9ba1f_1_259"/>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34" name="Google Shape;234;g1262aa9ba1f_1_259"/>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1262aa9ba1f_1_259"/>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36" name="Google Shape;236;g1262aa9ba1f_1_259"/>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move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37" name="Google Shape;237;g1262aa9ba1f_1_259"/>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238" name="Google Shape;238;g1262aa9ba1f_1_259"/>
          <p:cNvCxnSpPr/>
          <p:nvPr/>
        </p:nvCxnSpPr>
        <p:spPr>
          <a:xfrm rot="10800000">
            <a:off x="2978575" y="2075150"/>
            <a:ext cx="205500" cy="22356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pic>
        <p:nvPicPr>
          <p:cNvPr id="239" name="Google Shape;239;g1262aa9ba1f_1_259"/>
          <p:cNvPicPr preferRelativeResize="0"/>
          <p:nvPr/>
        </p:nvPicPr>
        <p:blipFill rotWithShape="1">
          <a:blip r:embed="rId3">
            <a:alphaModFix/>
          </a:blip>
          <a:srcRect b="0" l="0" r="0" t="0"/>
          <a:stretch/>
        </p:blipFill>
        <p:spPr>
          <a:xfrm>
            <a:off x="752475" y="1350800"/>
            <a:ext cx="2490650" cy="874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g1262aa9ba1f_1_290"/>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45" name="Google Shape;245;g1262aa9ba1f_1_290"/>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46" name="Google Shape;246;g1262aa9ba1f_1_290"/>
          <p:cNvSpPr/>
          <p:nvPr/>
        </p:nvSpPr>
        <p:spPr>
          <a:xfrm>
            <a:off x="731675" y="982100"/>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1262aa9ba1f_1_290"/>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48" name="Google Shape;248;g1262aa9ba1f_1_290"/>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49" name="Google Shape;249;g1262aa9ba1f_1_290"/>
          <p:cNvGrpSpPr/>
          <p:nvPr/>
        </p:nvGrpSpPr>
        <p:grpSpPr>
          <a:xfrm>
            <a:off x="5588563" y="3125274"/>
            <a:ext cx="1514075" cy="900600"/>
            <a:chOff x="5784775" y="3407674"/>
            <a:chExt cx="1514075" cy="900600"/>
          </a:xfrm>
        </p:grpSpPr>
        <p:grpSp>
          <p:nvGrpSpPr>
            <p:cNvPr id="250" name="Google Shape;250;g1262aa9ba1f_1_290"/>
            <p:cNvGrpSpPr/>
            <p:nvPr/>
          </p:nvGrpSpPr>
          <p:grpSpPr>
            <a:xfrm>
              <a:off x="5784775" y="3407674"/>
              <a:ext cx="1514075" cy="900600"/>
              <a:chOff x="6827150" y="3273624"/>
              <a:chExt cx="1514075" cy="900600"/>
            </a:xfrm>
          </p:grpSpPr>
          <p:pic>
            <p:nvPicPr>
              <p:cNvPr id="251" name="Google Shape;251;g1262aa9ba1f_1_290"/>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52" name="Google Shape;252;g1262aa9ba1f_1_290"/>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3" name="Google Shape;253;g1262aa9ba1f_1_290"/>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54" name="Google Shape;254;g1262aa9ba1f_1_290"/>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1262aa9ba1f_1_290"/>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1262aa9ba1f_1_290"/>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1262aa9ba1f_1_290"/>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1262aa9ba1f_1_290"/>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1262aa9ba1f_1_290"/>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60" name="Google Shape;260;g1262aa9ba1f_1_290"/>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61" name="Google Shape;261;g1262aa9ba1f_1_290"/>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62" name="Google Shape;262;g1262aa9ba1f_1_290"/>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63" name="Google Shape;263;g1262aa9ba1f_1_290"/>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64" name="Google Shape;264;g1262aa9ba1f_1_290"/>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65" name="Google Shape;265;g1262aa9ba1f_1_290"/>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66" name="Google Shape;266;g1262aa9ba1f_1_290"/>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1262aa9ba1f_1_290"/>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68" name="Google Shape;268;g1262aa9ba1f_1_290"/>
          <p:cNvSpPr txBox="1"/>
          <p:nvPr/>
        </p:nvSpPr>
        <p:spPr>
          <a:xfrm>
            <a:off x="880275" y="122775"/>
            <a:ext cx="8262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talk or make noise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69" name="Google Shape;269;g1262aa9ba1f_1_290"/>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g1262aa9ba1f_1_319"/>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75" name="Google Shape;275;g1262aa9ba1f_1_319"/>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76" name="Google Shape;276;g1262aa9ba1f_1_319"/>
          <p:cNvSpPr/>
          <p:nvPr/>
        </p:nvSpPr>
        <p:spPr>
          <a:xfrm>
            <a:off x="731675" y="982100"/>
            <a:ext cx="3057600" cy="15897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1262aa9ba1f_1_319"/>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78" name="Google Shape;278;g1262aa9ba1f_1_319"/>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79" name="Google Shape;279;g1262aa9ba1f_1_319"/>
          <p:cNvGrpSpPr/>
          <p:nvPr/>
        </p:nvGrpSpPr>
        <p:grpSpPr>
          <a:xfrm>
            <a:off x="5588563" y="3125274"/>
            <a:ext cx="1514075" cy="900600"/>
            <a:chOff x="5784775" y="3407674"/>
            <a:chExt cx="1514075" cy="900600"/>
          </a:xfrm>
        </p:grpSpPr>
        <p:grpSp>
          <p:nvGrpSpPr>
            <p:cNvPr id="280" name="Google Shape;280;g1262aa9ba1f_1_319"/>
            <p:cNvGrpSpPr/>
            <p:nvPr/>
          </p:nvGrpSpPr>
          <p:grpSpPr>
            <a:xfrm>
              <a:off x="5784775" y="3407674"/>
              <a:ext cx="1514075" cy="900600"/>
              <a:chOff x="6827150" y="3273624"/>
              <a:chExt cx="1514075" cy="900600"/>
            </a:xfrm>
          </p:grpSpPr>
          <p:pic>
            <p:nvPicPr>
              <p:cNvPr id="281" name="Google Shape;281;g1262aa9ba1f_1_319"/>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82" name="Google Shape;282;g1262aa9ba1f_1_319"/>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3" name="Google Shape;283;g1262aa9ba1f_1_319"/>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84" name="Google Shape;284;g1262aa9ba1f_1_319"/>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1262aa9ba1f_1_319"/>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1262aa9ba1f_1_319"/>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1262aa9ba1f_1_319"/>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1262aa9ba1f_1_319"/>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1262aa9ba1f_1_319"/>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90" name="Google Shape;290;g1262aa9ba1f_1_319"/>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91" name="Google Shape;291;g1262aa9ba1f_1_319"/>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92" name="Google Shape;292;g1262aa9ba1f_1_319"/>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93" name="Google Shape;293;g1262aa9ba1f_1_319"/>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94" name="Google Shape;294;g1262aa9ba1f_1_319"/>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95" name="Google Shape;295;g1262aa9ba1f_1_319"/>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96" name="Google Shape;296;g1262aa9ba1f_1_319"/>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1262aa9ba1f_1_319"/>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98" name="Google Shape;298;g1262aa9ba1f_1_319"/>
          <p:cNvSpPr txBox="1"/>
          <p:nvPr/>
        </p:nvSpPr>
        <p:spPr>
          <a:xfrm>
            <a:off x="880275" y="122775"/>
            <a:ext cx="8262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talk or make noise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99" name="Google Shape;299;g1262aa9ba1f_1_319"/>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300" name="Google Shape;300;g1262aa9ba1f_1_319"/>
          <p:cNvCxnSpPr>
            <a:stCxn id="295" idx="2"/>
            <a:endCxn id="277" idx="2"/>
          </p:cNvCxnSpPr>
          <p:nvPr/>
        </p:nvCxnSpPr>
        <p:spPr>
          <a:xfrm flipH="1" rot="10800000">
            <a:off x="1654778" y="2283075"/>
            <a:ext cx="319500" cy="17331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pic>
        <p:nvPicPr>
          <p:cNvPr id="301" name="Google Shape;301;g1262aa9ba1f_1_319"/>
          <p:cNvPicPr preferRelativeResize="0"/>
          <p:nvPr/>
        </p:nvPicPr>
        <p:blipFill rotWithShape="1">
          <a:blip r:embed="rId8">
            <a:alphaModFix/>
          </a:blip>
          <a:srcRect b="0" l="0" r="0" t="0"/>
          <a:stretch/>
        </p:blipFill>
        <p:spPr>
          <a:xfrm>
            <a:off x="811825" y="1168200"/>
            <a:ext cx="3057505" cy="1019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g1262aa9ba1f_1_350"/>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307" name="Google Shape;307;g1262aa9ba1f_1_350"/>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308" name="Google Shape;308;g1262aa9ba1f_1_350"/>
          <p:cNvSpPr/>
          <p:nvPr/>
        </p:nvSpPr>
        <p:spPr>
          <a:xfrm>
            <a:off x="536850" y="1138575"/>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1262aa9ba1f_1_350"/>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310" name="Google Shape;310;g1262aa9ba1f_1_350"/>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311" name="Google Shape;311;g1262aa9ba1f_1_350"/>
          <p:cNvGrpSpPr/>
          <p:nvPr/>
        </p:nvGrpSpPr>
        <p:grpSpPr>
          <a:xfrm>
            <a:off x="5588563" y="3125274"/>
            <a:ext cx="1514075" cy="900600"/>
            <a:chOff x="5784775" y="3407674"/>
            <a:chExt cx="1514075" cy="900600"/>
          </a:xfrm>
        </p:grpSpPr>
        <p:grpSp>
          <p:nvGrpSpPr>
            <p:cNvPr id="312" name="Google Shape;312;g1262aa9ba1f_1_350"/>
            <p:cNvGrpSpPr/>
            <p:nvPr/>
          </p:nvGrpSpPr>
          <p:grpSpPr>
            <a:xfrm>
              <a:off x="5784775" y="3407674"/>
              <a:ext cx="1514075" cy="900600"/>
              <a:chOff x="6827150" y="3273624"/>
              <a:chExt cx="1514075" cy="900600"/>
            </a:xfrm>
          </p:grpSpPr>
          <p:pic>
            <p:nvPicPr>
              <p:cNvPr id="313" name="Google Shape;313;g1262aa9ba1f_1_350"/>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314" name="Google Shape;314;g1262aa9ba1f_1_350"/>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5" name="Google Shape;315;g1262aa9ba1f_1_350"/>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316" name="Google Shape;316;g1262aa9ba1f_1_350"/>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1262aa9ba1f_1_350"/>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1262aa9ba1f_1_350"/>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1262aa9ba1f_1_350"/>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1262aa9ba1f_1_350"/>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1262aa9ba1f_1_350"/>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322" name="Google Shape;322;g1262aa9ba1f_1_350"/>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323" name="Google Shape;323;g1262aa9ba1f_1_350"/>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324" name="Google Shape;324;g1262aa9ba1f_1_350"/>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325" name="Google Shape;325;g1262aa9ba1f_1_350"/>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326" name="Google Shape;326;g1262aa9ba1f_1_350"/>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327" name="Google Shape;327;g1262aa9ba1f_1_350"/>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328" name="Google Shape;328;g1262aa9ba1f_1_350"/>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1262aa9ba1f_1_350"/>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330" name="Google Shape;330;g1262aa9ba1f_1_350"/>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think</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331" name="Google Shape;331;g1262aa9ba1f_1_350"/>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g1262aa9ba1f_1_379"/>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337" name="Google Shape;337;g1262aa9ba1f_1_379"/>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338" name="Google Shape;338;g1262aa9ba1f_1_379"/>
          <p:cNvSpPr/>
          <p:nvPr/>
        </p:nvSpPr>
        <p:spPr>
          <a:xfrm>
            <a:off x="731675" y="982100"/>
            <a:ext cx="3057600" cy="15897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1262aa9ba1f_1_379"/>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340" name="Google Shape;340;g1262aa9ba1f_1_379"/>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341" name="Google Shape;341;g1262aa9ba1f_1_379"/>
          <p:cNvGrpSpPr/>
          <p:nvPr/>
        </p:nvGrpSpPr>
        <p:grpSpPr>
          <a:xfrm>
            <a:off x="5588563" y="3125274"/>
            <a:ext cx="1514075" cy="900600"/>
            <a:chOff x="5784775" y="3407674"/>
            <a:chExt cx="1514075" cy="900600"/>
          </a:xfrm>
        </p:grpSpPr>
        <p:grpSp>
          <p:nvGrpSpPr>
            <p:cNvPr id="342" name="Google Shape;342;g1262aa9ba1f_1_379"/>
            <p:cNvGrpSpPr/>
            <p:nvPr/>
          </p:nvGrpSpPr>
          <p:grpSpPr>
            <a:xfrm>
              <a:off x="5784775" y="3407674"/>
              <a:ext cx="1514075" cy="900600"/>
              <a:chOff x="6827150" y="3273624"/>
              <a:chExt cx="1514075" cy="900600"/>
            </a:xfrm>
          </p:grpSpPr>
          <p:pic>
            <p:nvPicPr>
              <p:cNvPr id="343" name="Google Shape;343;g1262aa9ba1f_1_379"/>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344" name="Google Shape;344;g1262aa9ba1f_1_379"/>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5" name="Google Shape;345;g1262aa9ba1f_1_379"/>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346" name="Google Shape;346;g1262aa9ba1f_1_379"/>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g1262aa9ba1f_1_379"/>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1262aa9ba1f_1_379"/>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1262aa9ba1f_1_379"/>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1262aa9ba1f_1_379"/>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1262aa9ba1f_1_379"/>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352" name="Google Shape;352;g1262aa9ba1f_1_379"/>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353" name="Google Shape;353;g1262aa9ba1f_1_379"/>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354" name="Google Shape;354;g1262aa9ba1f_1_379"/>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355" name="Google Shape;355;g1262aa9ba1f_1_379"/>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356" name="Google Shape;356;g1262aa9ba1f_1_379"/>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357" name="Google Shape;357;g1262aa9ba1f_1_379"/>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358" name="Google Shape;358;g1262aa9ba1f_1_379"/>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1262aa9ba1f_1_379"/>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360" name="Google Shape;360;g1262aa9ba1f_1_379"/>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think</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361" name="Google Shape;361;g1262aa9ba1f_1_379"/>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362" name="Google Shape;362;g1262aa9ba1f_1_379"/>
          <p:cNvCxnSpPr/>
          <p:nvPr/>
        </p:nvCxnSpPr>
        <p:spPr>
          <a:xfrm rot="10800000">
            <a:off x="2922530" y="2104070"/>
            <a:ext cx="2727600" cy="10524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sp>
        <p:nvSpPr>
          <p:cNvPr id="363" name="Google Shape;363;g1262aa9ba1f_1_379"/>
          <p:cNvSpPr/>
          <p:nvPr/>
        </p:nvSpPr>
        <p:spPr>
          <a:xfrm>
            <a:off x="4541738" y="1308425"/>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捕获.PNG" id="364" name="Google Shape;364;g1262aa9ba1f_1_379"/>
          <p:cNvPicPr preferRelativeResize="0"/>
          <p:nvPr/>
        </p:nvPicPr>
        <p:blipFill rotWithShape="1">
          <a:blip r:embed="rId10">
            <a:alphaModFix/>
          </a:blip>
          <a:srcRect b="0" l="0" r="0" t="0"/>
          <a:stretch/>
        </p:blipFill>
        <p:spPr>
          <a:xfrm>
            <a:off x="1417500" y="1143525"/>
            <a:ext cx="1685925" cy="962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262aa9ba1f_1_411"/>
          <p:cNvSpPr txBox="1"/>
          <p:nvPr>
            <p:ph type="title"/>
          </p:nvPr>
        </p:nvSpPr>
        <p:spPr>
          <a:xfrm>
            <a:off x="233775" y="2799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4000"/>
              <a:t>Warm up: Review CS Vocabulary</a:t>
            </a:r>
            <a:endParaRPr sz="4000"/>
          </a:p>
        </p:txBody>
      </p:sp>
      <p:sp>
        <p:nvSpPr>
          <p:cNvPr id="370" name="Google Shape;370;g1262aa9ba1f_1_411"/>
          <p:cNvSpPr txBox="1"/>
          <p:nvPr/>
        </p:nvSpPr>
        <p:spPr>
          <a:xfrm>
            <a:off x="490250" y="1363800"/>
            <a:ext cx="8198700" cy="325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Proxima Nova"/>
                <a:ea typeface="Proxima Nova"/>
                <a:cs typeface="Proxima Nova"/>
                <a:sym typeface="Proxima Nova"/>
              </a:rPr>
              <a:t>Code:</a:t>
            </a:r>
            <a:r>
              <a:rPr b="0" i="0" lang="en" sz="2400" u="none" cap="none" strike="noStrike">
                <a:solidFill>
                  <a:srgbClr val="000000"/>
                </a:solidFill>
                <a:latin typeface="Proxima Nova"/>
                <a:ea typeface="Proxima Nova"/>
                <a:cs typeface="Proxima Nova"/>
                <a:sym typeface="Proxima Nova"/>
              </a:rPr>
              <a:t> The instructions that computer scientists create and use to tell a computer what to do.</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Proxima Nova"/>
                <a:ea typeface="Proxima Nova"/>
                <a:cs typeface="Proxima Nova"/>
                <a:sym typeface="Proxima Nova"/>
              </a:rPr>
              <a:t>Commands</a:t>
            </a:r>
            <a:r>
              <a:rPr b="0" i="0" lang="en" sz="2400" u="none" cap="none" strike="noStrike">
                <a:solidFill>
                  <a:srgbClr val="000000"/>
                </a:solidFill>
                <a:latin typeface="Proxima Nova"/>
                <a:ea typeface="Proxima Nova"/>
                <a:cs typeface="Proxima Nova"/>
                <a:sym typeface="Proxima Nova"/>
              </a:rPr>
              <a:t>: tell a person or computer what to do</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Proxima Nova"/>
                <a:ea typeface="Proxima Nova"/>
                <a:cs typeface="Proxima Nova"/>
                <a:sym typeface="Proxima Nova"/>
              </a:rPr>
              <a:t>Sequence</a:t>
            </a:r>
            <a:r>
              <a:rPr b="0" i="0" lang="en" sz="2400" u="none" cap="none" strike="noStrike">
                <a:solidFill>
                  <a:srgbClr val="000000"/>
                </a:solidFill>
                <a:latin typeface="Proxima Nova"/>
                <a:ea typeface="Proxima Nova"/>
                <a:cs typeface="Proxima Nova"/>
                <a:sym typeface="Proxima Nova"/>
              </a:rPr>
              <a:t>: an ordered set of instructions</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Proxima Nova"/>
                <a:ea typeface="Proxima Nova"/>
                <a:cs typeface="Proxima Nova"/>
                <a:sym typeface="Proxima Nova"/>
              </a:rPr>
              <a:t>Algorithm:</a:t>
            </a:r>
            <a:r>
              <a:rPr b="0" i="0" lang="en" sz="2400" u="none" cap="none" strike="noStrike">
                <a:solidFill>
                  <a:srgbClr val="000000"/>
                </a:solidFill>
                <a:latin typeface="Proxima Nova"/>
                <a:ea typeface="Proxima Nova"/>
                <a:cs typeface="Proxima Nova"/>
                <a:sym typeface="Proxima Nova"/>
              </a:rPr>
              <a:t> A list of steps to finish a task</a:t>
            </a:r>
            <a:endParaRPr b="0" i="0" sz="2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376" name="Google Shape;376;p13"/>
          <p:cNvSpPr txBox="1"/>
          <p:nvPr>
            <p:ph idx="1" type="body"/>
          </p:nvPr>
        </p:nvSpPr>
        <p:spPr>
          <a:xfrm>
            <a:off x="311700" y="1152475"/>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Scratch and CS Vocabulary</a:t>
            </a:r>
            <a:endParaRPr/>
          </a:p>
          <a:p>
            <a:pPr indent="-342900" lvl="0" marL="457200" rtl="0" algn="l">
              <a:lnSpc>
                <a:spcPct val="115000"/>
              </a:lnSpc>
              <a:spcBef>
                <a:spcPts val="1000"/>
              </a:spcBef>
              <a:spcAft>
                <a:spcPts val="0"/>
              </a:spcAft>
              <a:buSzPts val="1800"/>
              <a:buChar char="❏"/>
            </a:pPr>
            <a:r>
              <a:rPr lang="en"/>
              <a:t>Identify the purpose of Coco (planning tool for coding &amp; writing) </a:t>
            </a:r>
            <a:endParaRPr/>
          </a:p>
          <a:p>
            <a:pPr indent="-342900" lvl="0" marL="457200" rtl="0" algn="l">
              <a:lnSpc>
                <a:spcPct val="115000"/>
              </a:lnSpc>
              <a:spcBef>
                <a:spcPts val="1000"/>
              </a:spcBef>
              <a:spcAft>
                <a:spcPts val="0"/>
              </a:spcAft>
              <a:buSzPts val="1800"/>
              <a:buChar char="❏"/>
            </a:pPr>
            <a:r>
              <a:rPr lang="en"/>
              <a:t>Locate features within Coco Level 1</a:t>
            </a:r>
            <a:endParaRPr/>
          </a:p>
          <a:p>
            <a:pPr indent="-342900" lvl="0" marL="457200" rtl="0" algn="l">
              <a:lnSpc>
                <a:spcPct val="115000"/>
              </a:lnSpc>
              <a:spcBef>
                <a:spcPts val="1000"/>
              </a:spcBef>
              <a:spcAft>
                <a:spcPts val="0"/>
              </a:spcAft>
              <a:buSzPts val="1800"/>
              <a:buChar char="❏"/>
            </a:pPr>
            <a:r>
              <a:rPr lang="en"/>
              <a:t>Select and drag blocks to unscramble a code in Scratch (plugged)</a:t>
            </a:r>
            <a:endParaRPr/>
          </a:p>
          <a:p>
            <a:pPr indent="-342900" lvl="0" marL="457200" rtl="0" algn="l">
              <a:lnSpc>
                <a:spcPct val="115000"/>
              </a:lnSpc>
              <a:spcBef>
                <a:spcPts val="1000"/>
              </a:spcBef>
              <a:spcAft>
                <a:spcPts val="0"/>
              </a:spcAft>
              <a:buSzPts val="1800"/>
              <a:buChar char="❏"/>
            </a:pPr>
            <a:r>
              <a:rPr lang="en"/>
              <a:t>Identify and operate change costume block</a:t>
            </a:r>
            <a:endParaRPr/>
          </a:p>
          <a:p>
            <a:pPr indent="0" lvl="0" marL="457200" rtl="0" algn="l">
              <a:lnSpc>
                <a:spcPct val="115000"/>
              </a:lnSpc>
              <a:spcBef>
                <a:spcPts val="1000"/>
              </a:spcBef>
              <a:spcAft>
                <a:spcPts val="0"/>
              </a:spcAft>
              <a:buSzPts val="1800"/>
              <a:buNone/>
            </a:pPr>
            <a:r>
              <a:t/>
            </a:r>
            <a:endParaRPr/>
          </a:p>
          <a:p>
            <a:pPr indent="0" lvl="0" marL="0" rtl="0" algn="l">
              <a:lnSpc>
                <a:spcPct val="115000"/>
              </a:lnSpc>
              <a:spcBef>
                <a:spcPts val="1000"/>
              </a:spcBef>
              <a:spcAft>
                <a:spcPts val="120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12c2495a74c_0_2"/>
          <p:cNvSpPr txBox="1"/>
          <p:nvPr>
            <p:ph type="title"/>
          </p:nvPr>
        </p:nvSpPr>
        <p:spPr>
          <a:xfrm rot="-5400000">
            <a:off x="-3892550" y="321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Switch costume block (</a:t>
            </a:r>
            <a:r>
              <a:rPr lang="en" u="sng">
                <a:solidFill>
                  <a:schemeClr val="hlink"/>
                </a:solidFill>
                <a:hlinkClick r:id="rId3"/>
              </a:rPr>
              <a:t>explainer video</a:t>
            </a:r>
            <a:r>
              <a:rPr lang="en"/>
              <a:t>)</a:t>
            </a:r>
            <a:endParaRPr/>
          </a:p>
        </p:txBody>
      </p:sp>
      <p:sp>
        <p:nvSpPr>
          <p:cNvPr id="382" name="Google Shape;382;g12c2495a74c_0_2"/>
          <p:cNvSpPr txBox="1"/>
          <p:nvPr>
            <p:ph idx="1" type="body"/>
          </p:nvPr>
        </p:nvSpPr>
        <p:spPr>
          <a:xfrm>
            <a:off x="1622425" y="4569825"/>
            <a:ext cx="7929300" cy="670800"/>
          </a:xfrm>
          <a:prstGeom prst="rect">
            <a:avLst/>
          </a:prstGeom>
          <a:noFill/>
          <a:ln>
            <a:noFill/>
          </a:ln>
        </p:spPr>
        <p:txBody>
          <a:bodyPr anchorCtr="0" anchor="t" bIns="91425" lIns="91425" spcFirstLastPara="1" rIns="91425" wrap="square" tIns="91425">
            <a:normAutofit fontScale="32500" lnSpcReduction="20000"/>
          </a:bodyPr>
          <a:lstStyle/>
          <a:p>
            <a:pPr indent="0" lvl="0" marL="0" rtl="0" algn="l">
              <a:lnSpc>
                <a:spcPct val="115000"/>
              </a:lnSpc>
              <a:spcBef>
                <a:spcPts val="0"/>
              </a:spcBef>
              <a:spcAft>
                <a:spcPts val="0"/>
              </a:spcAft>
              <a:buSzPct val="90000"/>
              <a:buNone/>
            </a:pPr>
            <a:r>
              <a:rPr lang="en" sz="8000"/>
              <a:t>Changes the appearance of your sprite.</a:t>
            </a:r>
            <a:endParaRPr/>
          </a:p>
          <a:p>
            <a:pPr indent="0" lvl="0" marL="0" rtl="0" algn="l">
              <a:lnSpc>
                <a:spcPct val="115000"/>
              </a:lnSpc>
              <a:spcBef>
                <a:spcPts val="0"/>
              </a:spcBef>
              <a:spcAft>
                <a:spcPts val="0"/>
              </a:spcAft>
              <a:buSzPct val="100000"/>
              <a:buNone/>
            </a:pPr>
            <a:r>
              <a:t/>
            </a:r>
            <a:endParaRPr/>
          </a:p>
        </p:txBody>
      </p:sp>
      <p:sp>
        <p:nvSpPr>
          <p:cNvPr id="383" name="Google Shape;383;g12c2495a74c_0_2"/>
          <p:cNvSpPr/>
          <p:nvPr/>
        </p:nvSpPr>
        <p:spPr>
          <a:xfrm rot="726301">
            <a:off x="4916618" y="655524"/>
            <a:ext cx="1522145" cy="382935"/>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4" name="Google Shape;384;g12c2495a74c_0_2"/>
          <p:cNvPicPr preferRelativeResize="0"/>
          <p:nvPr/>
        </p:nvPicPr>
        <p:blipFill rotWithShape="1">
          <a:blip r:embed="rId4">
            <a:alphaModFix/>
          </a:blip>
          <a:srcRect b="0" l="0" r="0" t="0"/>
          <a:stretch/>
        </p:blipFill>
        <p:spPr>
          <a:xfrm>
            <a:off x="806500" y="210672"/>
            <a:ext cx="8337502" cy="42067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g12c2495a74c_0_9"/>
          <p:cNvPicPr preferRelativeResize="0"/>
          <p:nvPr/>
        </p:nvPicPr>
        <p:blipFill rotWithShape="1">
          <a:blip r:embed="rId3">
            <a:alphaModFix/>
          </a:blip>
          <a:srcRect b="0" l="0" r="0" t="0"/>
          <a:stretch/>
        </p:blipFill>
        <p:spPr>
          <a:xfrm>
            <a:off x="152400" y="619900"/>
            <a:ext cx="8937502" cy="4044050"/>
          </a:xfrm>
          <a:prstGeom prst="rect">
            <a:avLst/>
          </a:prstGeom>
          <a:noFill/>
          <a:ln>
            <a:noFill/>
          </a:ln>
        </p:spPr>
      </p:pic>
      <p:sp>
        <p:nvSpPr>
          <p:cNvPr id="390" name="Google Shape;390;g12c2495a74c_0_9"/>
          <p:cNvSpPr/>
          <p:nvPr/>
        </p:nvSpPr>
        <p:spPr>
          <a:xfrm rot="10800000">
            <a:off x="939872" y="1072123"/>
            <a:ext cx="1522200" cy="383100"/>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12c2495a74c_0_9"/>
          <p:cNvSpPr/>
          <p:nvPr/>
        </p:nvSpPr>
        <p:spPr>
          <a:xfrm rot="10800000">
            <a:off x="939872" y="1681723"/>
            <a:ext cx="1522200" cy="383100"/>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12c2495a74c_0_9"/>
          <p:cNvSpPr/>
          <p:nvPr/>
        </p:nvSpPr>
        <p:spPr>
          <a:xfrm rot="10800000">
            <a:off x="939872" y="2215123"/>
            <a:ext cx="1522200" cy="383100"/>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12c2495a74c_0_9"/>
          <p:cNvSpPr/>
          <p:nvPr/>
        </p:nvSpPr>
        <p:spPr>
          <a:xfrm rot="10800000">
            <a:off x="939872" y="2748523"/>
            <a:ext cx="1522200" cy="383100"/>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11b5dda1700_0_5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Try it out!</a:t>
            </a:r>
            <a:endParaRPr>
              <a:highlight>
                <a:srgbClr val="FFFF00"/>
              </a:highlight>
            </a:endParaRPr>
          </a:p>
        </p:txBody>
      </p:sp>
      <p:sp>
        <p:nvSpPr>
          <p:cNvPr id="399" name="Google Shape;399;g11b5dda1700_0_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406400" lvl="0" marL="457200" rtl="0" algn="l">
              <a:lnSpc>
                <a:spcPct val="115000"/>
              </a:lnSpc>
              <a:spcBef>
                <a:spcPts val="0"/>
              </a:spcBef>
              <a:spcAft>
                <a:spcPts val="0"/>
              </a:spcAft>
              <a:buSzPts val="2800"/>
              <a:buChar char="❏"/>
            </a:pPr>
            <a:r>
              <a:rPr lang="en" sz="2800"/>
              <a:t>Navigate to Scratch at </a:t>
            </a:r>
            <a:r>
              <a:rPr lang="en" sz="2800">
                <a:highlight>
                  <a:schemeClr val="accent6"/>
                </a:highlight>
              </a:rPr>
              <a:t>scratch.mit.edu</a:t>
            </a:r>
            <a:endParaRPr sz="2800">
              <a:highlight>
                <a:schemeClr val="accent6"/>
              </a:highlight>
            </a:endParaRPr>
          </a:p>
          <a:p>
            <a:pPr indent="-406400" lvl="0" marL="457200" rtl="0" algn="l">
              <a:lnSpc>
                <a:spcPct val="115000"/>
              </a:lnSpc>
              <a:spcBef>
                <a:spcPts val="0"/>
              </a:spcBef>
              <a:spcAft>
                <a:spcPts val="0"/>
              </a:spcAft>
              <a:buSzPts val="2800"/>
              <a:buChar char="❏"/>
            </a:pPr>
            <a:r>
              <a:rPr lang="en" sz="2800"/>
              <a:t>Make a sprite </a:t>
            </a:r>
            <a:endParaRPr sz="2800"/>
          </a:p>
          <a:p>
            <a:pPr indent="-406400" lvl="0" marL="457200" rtl="0" algn="l">
              <a:lnSpc>
                <a:spcPct val="115000"/>
              </a:lnSpc>
              <a:spcBef>
                <a:spcPts val="0"/>
              </a:spcBef>
              <a:spcAft>
                <a:spcPts val="0"/>
              </a:spcAft>
              <a:buSzPts val="2800"/>
              <a:buChar char="❏"/>
            </a:pPr>
            <a:r>
              <a:rPr lang="en" sz="2800"/>
              <a:t>Change the sprite’s</a:t>
            </a:r>
            <a:r>
              <a:rPr b="1" lang="en" sz="2800"/>
              <a:t> costume</a:t>
            </a:r>
            <a:endParaRPr b="1" sz="2800"/>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1f3e8019f6_0_5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67" name="Google Shape;67;g11f3e8019f6_0_520"/>
          <p:cNvSpPr txBox="1"/>
          <p:nvPr>
            <p:ph idx="1" type="body"/>
          </p:nvPr>
        </p:nvSpPr>
        <p:spPr>
          <a:xfrm>
            <a:off x="342750" y="984813"/>
            <a:ext cx="8458500" cy="1282500"/>
          </a:xfrm>
          <a:prstGeom prst="rect">
            <a:avLst/>
          </a:prstGeom>
          <a:noFill/>
          <a:ln>
            <a:noFill/>
          </a:ln>
        </p:spPr>
        <p:txBody>
          <a:bodyPr anchorCtr="0" anchor="t" bIns="91425" lIns="91425" spcFirstLastPara="1" rIns="91425" wrap="square" tIns="91425">
            <a:normAutofit fontScale="25000" lnSpcReduction="10000"/>
          </a:bodyPr>
          <a:lstStyle/>
          <a:p>
            <a:pPr indent="0" lvl="0" marL="0" rtl="0" algn="l">
              <a:lnSpc>
                <a:spcPct val="115000"/>
              </a:lnSpc>
              <a:spcBef>
                <a:spcPts val="0"/>
              </a:spcBef>
              <a:spcAft>
                <a:spcPts val="0"/>
              </a:spcAft>
              <a:buSzPct val="77775"/>
              <a:buNone/>
            </a:pPr>
            <a:r>
              <a:rPr b="1" lang="en" sz="7200"/>
              <a:t>Summary: </a:t>
            </a:r>
            <a:endParaRPr b="1" sz="7200"/>
          </a:p>
          <a:p>
            <a:pPr indent="0" lvl="0" marL="0" rtl="0" algn="l">
              <a:lnSpc>
                <a:spcPct val="115000"/>
              </a:lnSpc>
              <a:spcBef>
                <a:spcPts val="0"/>
              </a:spcBef>
              <a:spcAft>
                <a:spcPts val="0"/>
              </a:spcAft>
              <a:buSzPct val="77776"/>
              <a:buNone/>
            </a:pPr>
            <a:r>
              <a:rPr lang="en" sz="7200"/>
              <a:t>In this lesson, students will learn about CoCo, a graphic organizer to help plan writing and coding and unscramble code for a Scratch project. </a:t>
            </a:r>
            <a:endParaRPr sz="7200"/>
          </a:p>
          <a:p>
            <a:pPr indent="0" lvl="0" marL="0" rtl="0" algn="l">
              <a:lnSpc>
                <a:spcPct val="115000"/>
              </a:lnSpc>
              <a:spcBef>
                <a:spcPts val="1200"/>
              </a:spcBef>
              <a:spcAft>
                <a:spcPts val="0"/>
              </a:spcAft>
              <a:buSzPct val="399990"/>
              <a:buNone/>
            </a:pPr>
            <a:r>
              <a:t/>
            </a:r>
            <a:endParaRPr/>
          </a:p>
        </p:txBody>
      </p:sp>
      <p:sp>
        <p:nvSpPr>
          <p:cNvPr id="68" name="Google Shape;68;g11f3e8019f6_0_520"/>
          <p:cNvSpPr txBox="1"/>
          <p:nvPr/>
        </p:nvSpPr>
        <p:spPr>
          <a:xfrm>
            <a:off x="311700" y="2469400"/>
            <a:ext cx="42603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Content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use effective communication skills in group activities.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Listen attentively by making eye contact, facing the speaker, asking questions, and summarizing what is said.</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Ask and respond to questions from teachers and other group members.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c) Explain what has been learned.</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d) Use language appropriate for context.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 Increase listening and speaking vocabularies.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69" name="Google Shape;69;g11f3e8019f6_0_520"/>
          <p:cNvSpPr txBox="1"/>
          <p:nvPr/>
        </p:nvSpPr>
        <p:spPr>
          <a:xfrm>
            <a:off x="4499600" y="2772375"/>
            <a:ext cx="4260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using sequencing;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using events.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1262aa9ba1f_1_416"/>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Guided practice: Introduce CoCo (level 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1262aa9ba1f_1_420"/>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Graphic Organizers for writing</a:t>
            </a:r>
            <a:endParaRPr>
              <a:latin typeface="Bebas Neue"/>
              <a:ea typeface="Bebas Neue"/>
              <a:cs typeface="Bebas Neue"/>
              <a:sym typeface="Bebas Neue"/>
            </a:endParaRPr>
          </a:p>
        </p:txBody>
      </p:sp>
      <p:pic>
        <p:nvPicPr>
          <p:cNvPr id="410" name="Google Shape;410;g1262aa9ba1f_1_420"/>
          <p:cNvPicPr preferRelativeResize="0"/>
          <p:nvPr/>
        </p:nvPicPr>
        <p:blipFill rotWithShape="1">
          <a:blip r:embed="rId3">
            <a:alphaModFix/>
          </a:blip>
          <a:srcRect b="0" l="0" r="0" t="0"/>
          <a:stretch/>
        </p:blipFill>
        <p:spPr>
          <a:xfrm rot="238203">
            <a:off x="5830976" y="954575"/>
            <a:ext cx="2665149" cy="3391649"/>
          </a:xfrm>
          <a:prstGeom prst="rect">
            <a:avLst/>
          </a:prstGeom>
          <a:noFill/>
          <a:ln>
            <a:noFill/>
          </a:ln>
          <a:effectLst>
            <a:outerShdw blurRad="57150" rotWithShape="0" algn="bl" dir="5400000" dist="19050">
              <a:srgbClr val="000000">
                <a:alpha val="4745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14" name="Shape 414"/>
        <p:cNvGrpSpPr/>
        <p:nvPr/>
      </p:nvGrpSpPr>
      <p:grpSpPr>
        <a:xfrm>
          <a:off x="0" y="0"/>
          <a:ext cx="0" cy="0"/>
          <a:chOff x="0" y="0"/>
          <a:chExt cx="0" cy="0"/>
        </a:xfrm>
      </p:grpSpPr>
      <p:sp>
        <p:nvSpPr>
          <p:cNvPr id="415" name="Google Shape;415;g1262aa9ba1f_1_425"/>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Meet Coco</a:t>
            </a:r>
            <a:endParaRPr>
              <a:latin typeface="Bebas Neue"/>
              <a:ea typeface="Bebas Neue"/>
              <a:cs typeface="Bebas Neue"/>
              <a:sym typeface="Bebas Neue"/>
            </a:endParaRPr>
          </a:p>
        </p:txBody>
      </p:sp>
      <p:pic>
        <p:nvPicPr>
          <p:cNvPr id="416" name="Google Shape;416;g1262aa9ba1f_1_425"/>
          <p:cNvPicPr preferRelativeResize="0"/>
          <p:nvPr/>
        </p:nvPicPr>
        <p:blipFill rotWithShape="1">
          <a:blip r:embed="rId3">
            <a:alphaModFix/>
          </a:blip>
          <a:srcRect b="0" l="0" r="0" t="0"/>
          <a:stretch/>
        </p:blipFill>
        <p:spPr>
          <a:xfrm>
            <a:off x="6326450" y="152400"/>
            <a:ext cx="2409673"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20" name="Shape 420"/>
        <p:cNvGrpSpPr/>
        <p:nvPr/>
      </p:nvGrpSpPr>
      <p:grpSpPr>
        <a:xfrm>
          <a:off x="0" y="0"/>
          <a:ext cx="0" cy="0"/>
          <a:chOff x="0" y="0"/>
          <a:chExt cx="0" cy="0"/>
        </a:xfrm>
      </p:grpSpPr>
      <p:pic>
        <p:nvPicPr>
          <p:cNvPr id="421" name="Google Shape;421;g1262aa9ba1f_1_451"/>
          <p:cNvPicPr preferRelativeResize="0"/>
          <p:nvPr/>
        </p:nvPicPr>
        <p:blipFill rotWithShape="1">
          <a:blip r:embed="rId3">
            <a:alphaModFix/>
          </a:blip>
          <a:srcRect b="0" l="0" r="0" t="0"/>
          <a:stretch/>
        </p:blipFill>
        <p:spPr>
          <a:xfrm>
            <a:off x="144950" y="791187"/>
            <a:ext cx="8854099" cy="35611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25" name="Shape 425"/>
        <p:cNvGrpSpPr/>
        <p:nvPr/>
      </p:nvGrpSpPr>
      <p:grpSpPr>
        <a:xfrm>
          <a:off x="0" y="0"/>
          <a:ext cx="0" cy="0"/>
          <a:chOff x="0" y="0"/>
          <a:chExt cx="0" cy="0"/>
        </a:xfrm>
      </p:grpSpPr>
      <p:pic>
        <p:nvPicPr>
          <p:cNvPr id="426" name="Google Shape;426;g1262aa9ba1f_1_455"/>
          <p:cNvPicPr preferRelativeResize="0"/>
          <p:nvPr/>
        </p:nvPicPr>
        <p:blipFill rotWithShape="1">
          <a:blip r:embed="rId3">
            <a:alphaModFix/>
          </a:blip>
          <a:srcRect b="0" l="0" r="0" t="0"/>
          <a:stretch/>
        </p:blipFill>
        <p:spPr>
          <a:xfrm>
            <a:off x="275088" y="647414"/>
            <a:ext cx="8593824" cy="3848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30" name="Shape 430"/>
        <p:cNvGrpSpPr/>
        <p:nvPr/>
      </p:nvGrpSpPr>
      <p:grpSpPr>
        <a:xfrm>
          <a:off x="0" y="0"/>
          <a:ext cx="0" cy="0"/>
          <a:chOff x="0" y="0"/>
          <a:chExt cx="0" cy="0"/>
        </a:xfrm>
      </p:grpSpPr>
      <p:pic>
        <p:nvPicPr>
          <p:cNvPr id="431" name="Google Shape;431;g1262aa9ba1f_1_459"/>
          <p:cNvPicPr preferRelativeResize="0"/>
          <p:nvPr/>
        </p:nvPicPr>
        <p:blipFill rotWithShape="1">
          <a:blip r:embed="rId3">
            <a:alphaModFix/>
          </a:blip>
          <a:srcRect b="0" l="0" r="0" t="0"/>
          <a:stretch/>
        </p:blipFill>
        <p:spPr>
          <a:xfrm>
            <a:off x="275088" y="647414"/>
            <a:ext cx="8593824" cy="3848675"/>
          </a:xfrm>
          <a:prstGeom prst="rect">
            <a:avLst/>
          </a:prstGeom>
          <a:noFill/>
          <a:ln>
            <a:noFill/>
          </a:ln>
        </p:spPr>
      </p:pic>
      <p:sp>
        <p:nvSpPr>
          <p:cNvPr id="432" name="Google Shape;432;g1262aa9ba1f_1_459"/>
          <p:cNvSpPr/>
          <p:nvPr/>
        </p:nvSpPr>
        <p:spPr>
          <a:xfrm>
            <a:off x="2022750" y="454550"/>
            <a:ext cx="6931800" cy="4113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36" name="Shape 436"/>
        <p:cNvGrpSpPr/>
        <p:nvPr/>
      </p:nvGrpSpPr>
      <p:grpSpPr>
        <a:xfrm>
          <a:off x="0" y="0"/>
          <a:ext cx="0" cy="0"/>
          <a:chOff x="0" y="0"/>
          <a:chExt cx="0" cy="0"/>
        </a:xfrm>
      </p:grpSpPr>
      <p:pic>
        <p:nvPicPr>
          <p:cNvPr id="437" name="Google Shape;437;g1262aa9ba1f_1_464"/>
          <p:cNvPicPr preferRelativeResize="0"/>
          <p:nvPr/>
        </p:nvPicPr>
        <p:blipFill rotWithShape="1">
          <a:blip r:embed="rId3">
            <a:alphaModFix/>
          </a:blip>
          <a:srcRect b="0" l="0" r="0" t="0"/>
          <a:stretch/>
        </p:blipFill>
        <p:spPr>
          <a:xfrm>
            <a:off x="275088" y="647414"/>
            <a:ext cx="8593824" cy="3848675"/>
          </a:xfrm>
          <a:prstGeom prst="rect">
            <a:avLst/>
          </a:prstGeom>
          <a:noFill/>
          <a:ln>
            <a:noFill/>
          </a:ln>
        </p:spPr>
      </p:pic>
      <p:sp>
        <p:nvSpPr>
          <p:cNvPr id="438" name="Google Shape;438;g1262aa9ba1f_1_464"/>
          <p:cNvSpPr/>
          <p:nvPr/>
        </p:nvSpPr>
        <p:spPr>
          <a:xfrm>
            <a:off x="5000025" y="454550"/>
            <a:ext cx="3954300" cy="4113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1262aa9ba1f_1_464"/>
          <p:cNvSpPr/>
          <p:nvPr/>
        </p:nvSpPr>
        <p:spPr>
          <a:xfrm>
            <a:off x="77925" y="454550"/>
            <a:ext cx="1937100" cy="4113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43" name="Shape 443"/>
        <p:cNvGrpSpPr/>
        <p:nvPr/>
      </p:nvGrpSpPr>
      <p:grpSpPr>
        <a:xfrm>
          <a:off x="0" y="0"/>
          <a:ext cx="0" cy="0"/>
          <a:chOff x="0" y="0"/>
          <a:chExt cx="0" cy="0"/>
        </a:xfrm>
      </p:grpSpPr>
      <p:pic>
        <p:nvPicPr>
          <p:cNvPr id="444" name="Google Shape;444;g1262aa9ba1f_1_470"/>
          <p:cNvPicPr preferRelativeResize="0"/>
          <p:nvPr/>
        </p:nvPicPr>
        <p:blipFill rotWithShape="1">
          <a:blip r:embed="rId3">
            <a:alphaModFix/>
          </a:blip>
          <a:srcRect b="0" l="0" r="0" t="0"/>
          <a:stretch/>
        </p:blipFill>
        <p:spPr>
          <a:xfrm>
            <a:off x="275088" y="647414"/>
            <a:ext cx="8593824" cy="3848675"/>
          </a:xfrm>
          <a:prstGeom prst="rect">
            <a:avLst/>
          </a:prstGeom>
          <a:noFill/>
          <a:ln>
            <a:noFill/>
          </a:ln>
        </p:spPr>
      </p:pic>
      <p:sp>
        <p:nvSpPr>
          <p:cNvPr id="445" name="Google Shape;445;g1262aa9ba1f_1_470"/>
          <p:cNvSpPr/>
          <p:nvPr/>
        </p:nvSpPr>
        <p:spPr>
          <a:xfrm>
            <a:off x="107150" y="450675"/>
            <a:ext cx="4877700" cy="4113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g1262aa9ba1f_1_470"/>
          <p:cNvSpPr/>
          <p:nvPr/>
        </p:nvSpPr>
        <p:spPr>
          <a:xfrm>
            <a:off x="7128825" y="382500"/>
            <a:ext cx="1901400" cy="4113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50" name="Shape 450"/>
        <p:cNvGrpSpPr/>
        <p:nvPr/>
      </p:nvGrpSpPr>
      <p:grpSpPr>
        <a:xfrm>
          <a:off x="0" y="0"/>
          <a:ext cx="0" cy="0"/>
          <a:chOff x="0" y="0"/>
          <a:chExt cx="0" cy="0"/>
        </a:xfrm>
      </p:grpSpPr>
      <p:pic>
        <p:nvPicPr>
          <p:cNvPr id="451" name="Google Shape;451;g1262aa9ba1f_1_476"/>
          <p:cNvPicPr preferRelativeResize="0"/>
          <p:nvPr/>
        </p:nvPicPr>
        <p:blipFill rotWithShape="1">
          <a:blip r:embed="rId3">
            <a:alphaModFix/>
          </a:blip>
          <a:srcRect b="0" l="0" r="0" t="0"/>
          <a:stretch/>
        </p:blipFill>
        <p:spPr>
          <a:xfrm>
            <a:off x="275088" y="647414"/>
            <a:ext cx="8593824" cy="3848675"/>
          </a:xfrm>
          <a:prstGeom prst="rect">
            <a:avLst/>
          </a:prstGeom>
          <a:noFill/>
          <a:ln>
            <a:noFill/>
          </a:ln>
        </p:spPr>
      </p:pic>
      <p:sp>
        <p:nvSpPr>
          <p:cNvPr id="452" name="Google Shape;452;g1262aa9ba1f_1_476"/>
          <p:cNvSpPr/>
          <p:nvPr/>
        </p:nvSpPr>
        <p:spPr>
          <a:xfrm>
            <a:off x="212150" y="575550"/>
            <a:ext cx="6931800" cy="41136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456" name="Shape 456"/>
        <p:cNvGrpSpPr/>
        <p:nvPr/>
      </p:nvGrpSpPr>
      <p:grpSpPr>
        <a:xfrm>
          <a:off x="0" y="0"/>
          <a:ext cx="0" cy="0"/>
          <a:chOff x="0" y="0"/>
          <a:chExt cx="0" cy="0"/>
        </a:xfrm>
      </p:grpSpPr>
      <p:pic>
        <p:nvPicPr>
          <p:cNvPr id="457" name="Google Shape;457;g1262aa9ba1f_1_481"/>
          <p:cNvPicPr preferRelativeResize="0"/>
          <p:nvPr/>
        </p:nvPicPr>
        <p:blipFill rotWithShape="1">
          <a:blip r:embed="rId3">
            <a:alphaModFix/>
          </a:blip>
          <a:srcRect b="0" l="0" r="0" t="0"/>
          <a:stretch/>
        </p:blipFill>
        <p:spPr>
          <a:xfrm>
            <a:off x="275088" y="647414"/>
            <a:ext cx="8593824" cy="3848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1f3e8019f6_0_5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75" name="Google Shape;75;g11f3e8019f6_0_527"/>
          <p:cNvSpPr txBox="1"/>
          <p:nvPr>
            <p:ph idx="1" type="body"/>
          </p:nvPr>
        </p:nvSpPr>
        <p:spPr>
          <a:xfrm>
            <a:off x="355925" y="836875"/>
            <a:ext cx="5092500" cy="4085700"/>
          </a:xfrm>
          <a:prstGeom prst="rect">
            <a:avLst/>
          </a:prstGeom>
          <a:noFill/>
          <a:ln>
            <a:noFill/>
          </a:ln>
        </p:spPr>
        <p:txBody>
          <a:bodyPr anchorCtr="0" anchor="t" bIns="91425" lIns="91425" spcFirstLastPara="1" rIns="91425" wrap="square" tIns="91425">
            <a:normAutofit fontScale="92500" lnSpcReduction="20000"/>
          </a:bodyPr>
          <a:lstStyle/>
          <a:p>
            <a:pPr indent="-342900" lvl="0" marL="457200" rtl="0" algn="l">
              <a:lnSpc>
                <a:spcPct val="114999"/>
              </a:lnSpc>
              <a:spcBef>
                <a:spcPts val="0"/>
              </a:spcBef>
              <a:spcAft>
                <a:spcPts val="0"/>
              </a:spcAft>
              <a:buSzPct val="108107"/>
              <a:buChar char="●"/>
            </a:pPr>
            <a:r>
              <a:rPr lang="en"/>
              <a:t>Teacher slide deck </a:t>
            </a:r>
            <a:endParaRPr/>
          </a:p>
          <a:p>
            <a:pPr indent="-342900" lvl="0" marL="457200" rtl="0" algn="l">
              <a:lnSpc>
                <a:spcPct val="114999"/>
              </a:lnSpc>
              <a:spcBef>
                <a:spcPts val="0"/>
              </a:spcBef>
              <a:spcAft>
                <a:spcPts val="0"/>
              </a:spcAft>
              <a:buSzPct val="108107"/>
              <a:buChar char="●"/>
            </a:pPr>
            <a:r>
              <a:rPr lang="en"/>
              <a:t>Student slide deck: </a:t>
            </a:r>
            <a:r>
              <a:rPr lang="en" u="sng">
                <a:solidFill>
                  <a:schemeClr val="hlink"/>
                </a:solidFill>
                <a:hlinkClick r:id="rId3"/>
              </a:rPr>
              <a:t>https://www.dropbox.com/scl/fi/6bebs9rl80ctsidtu6kez/Student-Copy-Unit-1-slides.pptx?dl=0&amp;rlkey=ymvw5rdnpvm037db60xjevpfc</a:t>
            </a:r>
            <a:r>
              <a:rPr lang="en"/>
              <a:t> </a:t>
            </a:r>
            <a:endParaRPr/>
          </a:p>
          <a:p>
            <a:pPr indent="-342900" lvl="0" marL="457200" rtl="0" algn="l">
              <a:lnSpc>
                <a:spcPct val="115000"/>
              </a:lnSpc>
              <a:spcBef>
                <a:spcPts val="0"/>
              </a:spcBef>
              <a:spcAft>
                <a:spcPts val="0"/>
              </a:spcAft>
              <a:buSzPct val="108107"/>
              <a:buChar char="●"/>
            </a:pPr>
            <a:r>
              <a:rPr lang="en"/>
              <a:t>Chromebook/Laptop</a:t>
            </a:r>
            <a:endParaRPr/>
          </a:p>
          <a:p>
            <a:pPr indent="-342900" lvl="0" marL="457200" rtl="0" algn="l">
              <a:lnSpc>
                <a:spcPct val="114999"/>
              </a:lnSpc>
              <a:spcBef>
                <a:spcPts val="0"/>
              </a:spcBef>
              <a:spcAft>
                <a:spcPts val="0"/>
              </a:spcAft>
              <a:buSzPct val="108107"/>
              <a:buChar char="●"/>
            </a:pPr>
            <a:r>
              <a:rPr lang="en"/>
              <a:t>Internet Access</a:t>
            </a:r>
            <a:endParaRPr/>
          </a:p>
          <a:p>
            <a:pPr indent="-342900" lvl="0" marL="457200" rtl="0" algn="l">
              <a:lnSpc>
                <a:spcPct val="114999"/>
              </a:lnSpc>
              <a:spcBef>
                <a:spcPts val="0"/>
              </a:spcBef>
              <a:spcAft>
                <a:spcPts val="0"/>
              </a:spcAft>
              <a:buSzPct val="108107"/>
              <a:buChar char="●"/>
            </a:pPr>
            <a:r>
              <a:rPr lang="en"/>
              <a:t>Independent practice: </a:t>
            </a:r>
            <a:r>
              <a:rPr lang="en" u="sng">
                <a:solidFill>
                  <a:schemeClr val="hlink"/>
                </a:solidFill>
                <a:hlinkClick r:id="rId4"/>
              </a:rPr>
              <a:t>https://scratch.mit.edu/projects/833196392/</a:t>
            </a:r>
            <a:r>
              <a:rPr lang="en"/>
              <a:t> </a:t>
            </a:r>
            <a:endParaRPr/>
          </a:p>
          <a:p>
            <a:pPr indent="-342900" lvl="0" marL="457200" rtl="0" algn="l">
              <a:lnSpc>
                <a:spcPct val="114999"/>
              </a:lnSpc>
              <a:spcBef>
                <a:spcPts val="0"/>
              </a:spcBef>
              <a:spcAft>
                <a:spcPts val="0"/>
              </a:spcAft>
              <a:buSzPct val="108107"/>
              <a:buChar char="●"/>
            </a:pPr>
            <a:r>
              <a:rPr lang="en"/>
              <a:t>Optional Video: </a:t>
            </a:r>
            <a:r>
              <a:rPr lang="en" u="sng">
                <a:solidFill>
                  <a:schemeClr val="hlink"/>
                </a:solidFill>
                <a:hlinkClick r:id="rId5"/>
              </a:rPr>
              <a:t>https://www.dropbox.com/s/encmn6pah86qzj9/CoCo%20Introduction.mp4?dl=0</a:t>
            </a:r>
            <a:r>
              <a:rPr lang="en"/>
              <a:t> </a:t>
            </a:r>
            <a:endParaRPr>
              <a:solidFill>
                <a:schemeClr val="hlink"/>
              </a:solidFill>
            </a:endParaRPr>
          </a:p>
          <a:p>
            <a:pPr indent="-342900" lvl="0" marL="457200" rtl="0" algn="l">
              <a:lnSpc>
                <a:spcPct val="114999"/>
              </a:lnSpc>
              <a:spcBef>
                <a:spcPts val="0"/>
              </a:spcBef>
              <a:spcAft>
                <a:spcPts val="0"/>
              </a:spcAft>
              <a:buSzPct val="108107"/>
              <a:buChar char="●"/>
            </a:pPr>
            <a:r>
              <a:rPr lang="en">
                <a:solidFill>
                  <a:srgbClr val="002060"/>
                </a:solidFill>
              </a:rPr>
              <a:t>Link to CoCo:</a:t>
            </a:r>
            <a:r>
              <a:rPr lang="en" u="sng">
                <a:solidFill>
                  <a:schemeClr val="hlink"/>
                </a:solidFill>
              </a:rPr>
              <a:t> </a:t>
            </a:r>
            <a:r>
              <a:rPr lang="en" u="sng">
                <a:solidFill>
                  <a:schemeClr val="hlink"/>
                </a:solidFill>
                <a:hlinkClick r:id="rId6"/>
              </a:rPr>
              <a:t>https://wego.gmu.edu/scratchgo/login.php</a:t>
            </a:r>
            <a:r>
              <a:rPr lang="en"/>
              <a:t> </a:t>
            </a:r>
            <a:endParaRPr>
              <a:solidFill>
                <a:schemeClr val="hlink"/>
              </a:solidFill>
            </a:endParaRPr>
          </a:p>
        </p:txBody>
      </p:sp>
      <p:pic>
        <p:nvPicPr>
          <p:cNvPr id="76" name="Google Shape;76;g11f3e8019f6_0_527"/>
          <p:cNvPicPr preferRelativeResize="0"/>
          <p:nvPr/>
        </p:nvPicPr>
        <p:blipFill rotWithShape="1">
          <a:blip r:embed="rId7">
            <a:alphaModFix/>
          </a:blip>
          <a:srcRect b="0" l="0" r="0" t="0"/>
          <a:stretch/>
        </p:blipFill>
        <p:spPr>
          <a:xfrm>
            <a:off x="5698600" y="3289099"/>
            <a:ext cx="2571049" cy="1864299"/>
          </a:xfrm>
          <a:prstGeom prst="rect">
            <a:avLst/>
          </a:prstGeom>
          <a:noFill/>
          <a:ln>
            <a:noFill/>
          </a:ln>
        </p:spPr>
      </p:pic>
      <p:sp>
        <p:nvSpPr>
          <p:cNvPr id="77" name="Google Shape;77;g11f3e8019f6_0_527"/>
          <p:cNvSpPr txBox="1"/>
          <p:nvPr/>
        </p:nvSpPr>
        <p:spPr>
          <a:xfrm>
            <a:off x="5518825" y="782750"/>
            <a:ext cx="3381300" cy="27705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1.</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Unit 1, How to Make Hot Chocolate”</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Unit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Unit 1, How to Make Hot Chocolate”</a:t>
            </a:r>
            <a:endParaRPr b="1"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1262aa9ba1f_1_49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Video of how to toggle and unscramble</a:t>
            </a:r>
            <a:endParaRPr/>
          </a:p>
        </p:txBody>
      </p:sp>
      <p:pic>
        <p:nvPicPr>
          <p:cNvPr id="463" name="Google Shape;463;g1262aa9ba1f_1_494" title="How to Toggle .webm">
            <a:hlinkClick r:id="rId3"/>
          </p:cNvPr>
          <p:cNvPicPr preferRelativeResize="0"/>
          <p:nvPr/>
        </p:nvPicPr>
        <p:blipFill rotWithShape="1">
          <a:blip r:embed="rId4">
            <a:alphaModFix/>
          </a:blip>
          <a:srcRect b="0" l="0" r="0" t="0"/>
          <a:stretch/>
        </p:blipFill>
        <p:spPr>
          <a:xfrm>
            <a:off x="1447800" y="914400"/>
            <a:ext cx="5943600" cy="40507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1262aa9ba1f_1_485"/>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1262aa9ba1f_1_48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Independent PRactice</a:t>
            </a:r>
            <a:endParaRPr/>
          </a:p>
        </p:txBody>
      </p:sp>
      <p:sp>
        <p:nvSpPr>
          <p:cNvPr id="474" name="Google Shape;474;g1262aa9ba1f_1_48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When you open Scratch, your code will </a:t>
            </a:r>
            <a:r>
              <a:rPr lang="en">
                <a:solidFill>
                  <a:srgbClr val="BA6BE3"/>
                </a:solidFill>
              </a:rPr>
              <a:t>not be in the correct sequence, look carefully</a:t>
            </a:r>
            <a:r>
              <a:rPr lang="en"/>
              <a:t>!</a:t>
            </a:r>
            <a:endParaRPr/>
          </a:p>
          <a:p>
            <a:pPr indent="-342900" lvl="0" marL="457200" rtl="0" algn="l">
              <a:lnSpc>
                <a:spcPct val="115000"/>
              </a:lnSpc>
              <a:spcBef>
                <a:spcPts val="0"/>
              </a:spcBef>
              <a:spcAft>
                <a:spcPts val="0"/>
              </a:spcAft>
              <a:buSzPts val="1800"/>
              <a:buChar char="●"/>
            </a:pPr>
            <a:r>
              <a:rPr lang="en"/>
              <a:t>You will need to fix your code by putting it in the correct order. </a:t>
            </a:r>
            <a:endParaRPr/>
          </a:p>
          <a:p>
            <a:pPr indent="-342900" lvl="0" marL="457200" rtl="0" algn="l">
              <a:lnSpc>
                <a:spcPct val="115000"/>
              </a:lnSpc>
              <a:spcBef>
                <a:spcPts val="0"/>
              </a:spcBef>
              <a:spcAft>
                <a:spcPts val="0"/>
              </a:spcAft>
              <a:buSzPts val="1800"/>
              <a:buChar char="●"/>
            </a:pPr>
            <a:r>
              <a:rPr lang="en"/>
              <a:t>Use CoCo and your transition words to help you!</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1262aa9ba1f_1_49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Independent Practice: </a:t>
            </a:r>
            <a:endParaRPr/>
          </a:p>
        </p:txBody>
      </p:sp>
      <p:sp>
        <p:nvSpPr>
          <p:cNvPr id="480" name="Google Shape;480;g1262aa9ba1f_1_499"/>
          <p:cNvSpPr txBox="1"/>
          <p:nvPr>
            <p:ph idx="1" type="body"/>
          </p:nvPr>
        </p:nvSpPr>
        <p:spPr>
          <a:xfrm>
            <a:off x="311700" y="652275"/>
            <a:ext cx="8520600" cy="34164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AutoNum type="arabicPeriod"/>
            </a:pPr>
            <a:r>
              <a:rPr lang="en" sz="1500">
                <a:highlight>
                  <a:srgbClr val="FFFFFF"/>
                </a:highlight>
                <a:latin typeface="Oswald"/>
                <a:ea typeface="Oswald"/>
                <a:cs typeface="Oswald"/>
                <a:sym typeface="Oswald"/>
              </a:rPr>
              <a:t>First, open a new window in your browser.</a:t>
            </a:r>
            <a:endParaRPr sz="1500">
              <a:highlight>
                <a:srgbClr val="FFFFFF"/>
              </a:highlight>
              <a:latin typeface="Oswald"/>
              <a:ea typeface="Oswald"/>
              <a:cs typeface="Oswald"/>
              <a:sym typeface="Oswald"/>
            </a:endParaRPr>
          </a:p>
          <a:p>
            <a:pPr indent="-323850" lvl="0" marL="457200" rtl="0" algn="l">
              <a:lnSpc>
                <a:spcPct val="115000"/>
              </a:lnSpc>
              <a:spcBef>
                <a:spcPts val="0"/>
              </a:spcBef>
              <a:spcAft>
                <a:spcPts val="0"/>
              </a:spcAft>
              <a:buSzPts val="1500"/>
              <a:buAutoNum type="arabicPeriod"/>
            </a:pPr>
            <a:r>
              <a:rPr lang="en" sz="1500">
                <a:highlight>
                  <a:srgbClr val="FFFFFF"/>
                </a:highlight>
                <a:latin typeface="Oswald"/>
                <a:ea typeface="Oswald"/>
                <a:cs typeface="Oswald"/>
                <a:sym typeface="Oswald"/>
              </a:rPr>
              <a:t>Next, download the .sb3 file from the following</a:t>
            </a:r>
            <a:r>
              <a:rPr lang="en" sz="1500">
                <a:highlight>
                  <a:srgbClr val="FFFFFF"/>
                </a:highlight>
                <a:uFill>
                  <a:noFill/>
                </a:uFill>
                <a:latin typeface="Oswald"/>
                <a:ea typeface="Oswald"/>
                <a:cs typeface="Oswald"/>
                <a:sym typeface="Oswald"/>
                <a:hlinkClick r:id="rId3"/>
              </a:rPr>
              <a:t> </a:t>
            </a:r>
            <a:r>
              <a:rPr lang="en" sz="1500" u="sng">
                <a:solidFill>
                  <a:schemeClr val="hlink"/>
                </a:solidFill>
                <a:highlight>
                  <a:srgbClr val="FFFFFF"/>
                </a:highlight>
                <a:latin typeface="Oswald"/>
                <a:ea typeface="Oswald"/>
                <a:cs typeface="Oswald"/>
                <a:sym typeface="Oswald"/>
                <a:hlinkClick r:id="rId4"/>
              </a:rPr>
              <a:t>link</a:t>
            </a:r>
            <a:r>
              <a:rPr lang="en" sz="1500">
                <a:highlight>
                  <a:srgbClr val="FFFFFF"/>
                </a:highlight>
                <a:latin typeface="Oswald"/>
                <a:ea typeface="Oswald"/>
                <a:cs typeface="Oswald"/>
                <a:sym typeface="Oswald"/>
              </a:rPr>
              <a:t>: </a:t>
            </a:r>
            <a:r>
              <a:rPr lang="en" sz="1500" u="sng">
                <a:solidFill>
                  <a:schemeClr val="hlink"/>
                </a:solidFill>
                <a:highlight>
                  <a:srgbClr val="FFFFFF"/>
                </a:highlight>
                <a:latin typeface="Oswald"/>
                <a:ea typeface="Oswald"/>
                <a:cs typeface="Oswald"/>
                <a:sym typeface="Oswald"/>
                <a:hlinkClick r:id="rId5"/>
              </a:rPr>
              <a:t>https://bit.ly/3rkIjBQ</a:t>
            </a:r>
            <a:r>
              <a:rPr lang="en" sz="1500">
                <a:highlight>
                  <a:srgbClr val="FFFFFF"/>
                </a:highlight>
                <a:latin typeface="Oswald"/>
                <a:ea typeface="Oswald"/>
                <a:cs typeface="Oswald"/>
                <a:sym typeface="Oswald"/>
              </a:rPr>
              <a:t> </a:t>
            </a:r>
            <a:endParaRPr sz="1500">
              <a:highlight>
                <a:srgbClr val="FFFFFF"/>
              </a:highlight>
              <a:latin typeface="Oswald"/>
              <a:ea typeface="Oswald"/>
              <a:cs typeface="Oswald"/>
              <a:sym typeface="Oswald"/>
            </a:endParaRPr>
          </a:p>
          <a:p>
            <a:pPr indent="-323850" lvl="0" marL="457200" rtl="0" algn="l">
              <a:lnSpc>
                <a:spcPct val="115000"/>
              </a:lnSpc>
              <a:spcBef>
                <a:spcPts val="0"/>
              </a:spcBef>
              <a:spcAft>
                <a:spcPts val="0"/>
              </a:spcAft>
              <a:buSzPts val="1500"/>
              <a:buAutoNum type="arabicPeriod"/>
            </a:pPr>
            <a:r>
              <a:rPr lang="en" sz="1500">
                <a:highlight>
                  <a:srgbClr val="FFFFFF"/>
                </a:highlight>
                <a:latin typeface="Oswald"/>
                <a:ea typeface="Oswald"/>
                <a:cs typeface="Oswald"/>
                <a:sym typeface="Oswald"/>
              </a:rPr>
              <a:t>Then, go to the following CS First Scratch</a:t>
            </a:r>
            <a:r>
              <a:rPr lang="en" sz="1500">
                <a:highlight>
                  <a:srgbClr val="FFFFFF"/>
                </a:highlight>
                <a:uFill>
                  <a:noFill/>
                </a:uFill>
                <a:latin typeface="Oswald"/>
                <a:ea typeface="Oswald"/>
                <a:cs typeface="Oswald"/>
                <a:sym typeface="Oswald"/>
                <a:hlinkClick r:id="rId6"/>
              </a:rPr>
              <a:t> </a:t>
            </a:r>
            <a:r>
              <a:rPr lang="en" sz="1500" u="sng">
                <a:solidFill>
                  <a:schemeClr val="hlink"/>
                </a:solidFill>
                <a:highlight>
                  <a:srgbClr val="FFFFFF"/>
                </a:highlight>
                <a:latin typeface="Oswald"/>
                <a:ea typeface="Oswald"/>
                <a:cs typeface="Oswald"/>
                <a:sym typeface="Oswald"/>
                <a:hlinkClick r:id="rId7"/>
              </a:rPr>
              <a:t>Link</a:t>
            </a:r>
            <a:r>
              <a:rPr lang="en" sz="1500">
                <a:highlight>
                  <a:srgbClr val="FFFFFF"/>
                </a:highlight>
                <a:latin typeface="Oswald"/>
                <a:ea typeface="Oswald"/>
                <a:cs typeface="Oswald"/>
                <a:sym typeface="Oswald"/>
              </a:rPr>
              <a:t>:</a:t>
            </a:r>
            <a:r>
              <a:rPr lang="en" sz="1500">
                <a:highlight>
                  <a:srgbClr val="FFFFFF"/>
                </a:highlight>
                <a:uFill>
                  <a:noFill/>
                </a:uFill>
                <a:latin typeface="Oswald"/>
                <a:ea typeface="Oswald"/>
                <a:cs typeface="Oswald"/>
                <a:sym typeface="Oswald"/>
                <a:hlinkClick r:id="rId8"/>
              </a:rPr>
              <a:t> </a:t>
            </a:r>
            <a:r>
              <a:rPr lang="en" sz="1500" u="sng">
                <a:solidFill>
                  <a:schemeClr val="hlink"/>
                </a:solidFill>
                <a:highlight>
                  <a:srgbClr val="FFFFFF"/>
                </a:highlight>
                <a:latin typeface="Oswald"/>
                <a:ea typeface="Oswald"/>
                <a:cs typeface="Oswald"/>
                <a:sym typeface="Oswald"/>
                <a:hlinkClick r:id="rId9"/>
              </a:rPr>
              <a:t>https://bit.ly/3PexYzB</a:t>
            </a:r>
            <a:r>
              <a:rPr lang="en" sz="1500">
                <a:highlight>
                  <a:srgbClr val="FFFFFF"/>
                </a:highlight>
                <a:latin typeface="Oswald"/>
                <a:ea typeface="Oswald"/>
                <a:cs typeface="Oswald"/>
                <a:sym typeface="Oswald"/>
              </a:rPr>
              <a:t> and open the</a:t>
            </a:r>
            <a:r>
              <a:rPr lang="en" sz="1500" u="sng">
                <a:solidFill>
                  <a:schemeClr val="hlink"/>
                </a:solidFill>
                <a:highlight>
                  <a:srgbClr val="FFFFFF"/>
                </a:highlight>
                <a:latin typeface="Oswald"/>
                <a:ea typeface="Oswald"/>
                <a:cs typeface="Oswald"/>
                <a:sym typeface="Oswald"/>
                <a:hlinkClick r:id="rId10"/>
              </a:rPr>
              <a:t> Coco link</a:t>
            </a:r>
            <a:r>
              <a:rPr lang="en" sz="1500" u="sng">
                <a:solidFill>
                  <a:schemeClr val="hlink"/>
                </a:solidFill>
                <a:highlight>
                  <a:srgbClr val="FFFFFF"/>
                </a:highlight>
                <a:latin typeface="Oswald"/>
                <a:ea typeface="Oswald"/>
                <a:cs typeface="Oswald"/>
                <a:sym typeface="Oswald"/>
              </a:rPr>
              <a:t> </a:t>
            </a:r>
            <a:r>
              <a:rPr lang="en" sz="1500">
                <a:highlight>
                  <a:srgbClr val="FFFFFF"/>
                </a:highlight>
                <a:latin typeface="Oswald"/>
                <a:ea typeface="Oswald"/>
                <a:cs typeface="Oswald"/>
                <a:sym typeface="Oswald"/>
              </a:rPr>
              <a:t>that was shared by your teacher and click on Level 1.</a:t>
            </a:r>
            <a:endParaRPr sz="1500">
              <a:highlight>
                <a:srgbClr val="FFFFFF"/>
              </a:highlight>
              <a:latin typeface="Oswald"/>
              <a:ea typeface="Oswald"/>
              <a:cs typeface="Oswald"/>
              <a:sym typeface="Oswald"/>
            </a:endParaRPr>
          </a:p>
          <a:p>
            <a:pPr indent="-323850" lvl="0" marL="457200" rtl="0" algn="l">
              <a:lnSpc>
                <a:spcPct val="115000"/>
              </a:lnSpc>
              <a:spcBef>
                <a:spcPts val="0"/>
              </a:spcBef>
              <a:spcAft>
                <a:spcPts val="0"/>
              </a:spcAft>
              <a:buSzPts val="1500"/>
              <a:buAutoNum type="arabicPeriod"/>
            </a:pPr>
            <a:r>
              <a:rPr lang="en" sz="1500">
                <a:highlight>
                  <a:srgbClr val="FFFFFF"/>
                </a:highlight>
                <a:latin typeface="Oswald"/>
                <a:ea typeface="Oswald"/>
                <a:cs typeface="Oswald"/>
                <a:sym typeface="Oswald"/>
              </a:rPr>
              <a:t>Next, Click Sign in on CS First and Choose “I’m a student”</a:t>
            </a:r>
            <a:endParaRPr sz="1500">
              <a:highlight>
                <a:srgbClr val="FFFFFF"/>
              </a:highlight>
              <a:latin typeface="Oswald"/>
              <a:ea typeface="Oswald"/>
              <a:cs typeface="Oswald"/>
              <a:sym typeface="Oswald"/>
            </a:endParaRPr>
          </a:p>
          <a:p>
            <a:pPr indent="-323850" lvl="0" marL="457200" rtl="0" algn="l">
              <a:lnSpc>
                <a:spcPct val="115000"/>
              </a:lnSpc>
              <a:spcBef>
                <a:spcPts val="0"/>
              </a:spcBef>
              <a:spcAft>
                <a:spcPts val="0"/>
              </a:spcAft>
              <a:buSzPts val="1500"/>
              <a:buAutoNum type="arabicPeriod"/>
            </a:pPr>
            <a:r>
              <a:rPr lang="en" sz="1500">
                <a:highlight>
                  <a:srgbClr val="FFFFFF"/>
                </a:highlight>
                <a:latin typeface="Oswald"/>
                <a:ea typeface="Oswald"/>
                <a:cs typeface="Oswald"/>
                <a:sym typeface="Oswald"/>
              </a:rPr>
              <a:t>Then, Click “File” menu and Choose “Load from your computer”</a:t>
            </a:r>
            <a:endParaRPr sz="1500">
              <a:highlight>
                <a:srgbClr val="FFFFFF"/>
              </a:highlight>
              <a:latin typeface="Oswald"/>
              <a:ea typeface="Oswald"/>
              <a:cs typeface="Oswald"/>
              <a:sym typeface="Oswald"/>
            </a:endParaRPr>
          </a:p>
          <a:p>
            <a:pPr indent="-323850" lvl="0" marL="457200" rtl="0" algn="l">
              <a:lnSpc>
                <a:spcPct val="115000"/>
              </a:lnSpc>
              <a:spcBef>
                <a:spcPts val="0"/>
              </a:spcBef>
              <a:spcAft>
                <a:spcPts val="0"/>
              </a:spcAft>
              <a:buSzPts val="1500"/>
              <a:buAutoNum type="arabicPeriod"/>
            </a:pPr>
            <a:r>
              <a:rPr lang="en" sz="1500">
                <a:highlight>
                  <a:srgbClr val="FFFFFF"/>
                </a:highlight>
                <a:latin typeface="Oswald"/>
                <a:ea typeface="Oswald"/>
                <a:cs typeface="Oswald"/>
                <a:sym typeface="Oswald"/>
              </a:rPr>
              <a:t>Next, use the story and code you see in each row of CoCo Level 1 to put your jumbled </a:t>
            </a:r>
            <a:endParaRPr sz="1500">
              <a:highlight>
                <a:srgbClr val="FFFFFF"/>
              </a:highlight>
              <a:latin typeface="Oswald"/>
              <a:ea typeface="Oswald"/>
              <a:cs typeface="Oswald"/>
              <a:sym typeface="Oswald"/>
            </a:endParaRPr>
          </a:p>
          <a:p>
            <a:pPr indent="0" lvl="0" marL="457200" rtl="0" algn="l">
              <a:lnSpc>
                <a:spcPct val="115000"/>
              </a:lnSpc>
              <a:spcBef>
                <a:spcPts val="0"/>
              </a:spcBef>
              <a:spcAft>
                <a:spcPts val="0"/>
              </a:spcAft>
              <a:buNone/>
            </a:pPr>
            <a:r>
              <a:rPr lang="en" sz="1500">
                <a:highlight>
                  <a:srgbClr val="FFFFFF"/>
                </a:highlight>
                <a:latin typeface="Oswald"/>
                <a:ea typeface="Oswald"/>
                <a:cs typeface="Oswald"/>
                <a:sym typeface="Oswald"/>
              </a:rPr>
              <a:t>code into the correct sequence in CS First.  NOTE: if you do not see any code in CS First, </a:t>
            </a:r>
            <a:endParaRPr sz="1500">
              <a:highlight>
                <a:srgbClr val="FFFFFF"/>
              </a:highlight>
              <a:latin typeface="Oswald"/>
              <a:ea typeface="Oswald"/>
              <a:cs typeface="Oswald"/>
              <a:sym typeface="Oswald"/>
            </a:endParaRPr>
          </a:p>
          <a:p>
            <a:pPr indent="0" lvl="0" marL="457200" rtl="0" algn="l">
              <a:lnSpc>
                <a:spcPct val="115000"/>
              </a:lnSpc>
              <a:spcBef>
                <a:spcPts val="0"/>
              </a:spcBef>
              <a:spcAft>
                <a:spcPts val="0"/>
              </a:spcAft>
              <a:buNone/>
            </a:pPr>
            <a:r>
              <a:rPr lang="en" sz="1500">
                <a:highlight>
                  <a:srgbClr val="FFFFFF"/>
                </a:highlight>
                <a:latin typeface="Oswald"/>
                <a:ea typeface="Oswald"/>
                <a:cs typeface="Oswald"/>
                <a:sym typeface="Oswald"/>
              </a:rPr>
              <a:t>be sure to scroll up and down.</a:t>
            </a:r>
            <a:endParaRPr sz="1500">
              <a:highlight>
                <a:srgbClr val="FFFFFF"/>
              </a:highlight>
              <a:latin typeface="Oswald"/>
              <a:ea typeface="Oswald"/>
              <a:cs typeface="Oswald"/>
              <a:sym typeface="Oswald"/>
            </a:endParaRPr>
          </a:p>
          <a:p>
            <a:pPr indent="-323850" lvl="0" marL="457200" rtl="0" algn="l">
              <a:lnSpc>
                <a:spcPct val="115000"/>
              </a:lnSpc>
              <a:spcBef>
                <a:spcPts val="0"/>
              </a:spcBef>
              <a:spcAft>
                <a:spcPts val="0"/>
              </a:spcAft>
              <a:buSzPts val="1500"/>
              <a:buAutoNum type="arabicPeriod"/>
            </a:pPr>
            <a:r>
              <a:rPr lang="en" sz="1500">
                <a:highlight>
                  <a:srgbClr val="FFFFFF"/>
                </a:highlight>
                <a:latin typeface="Oswald"/>
                <a:ea typeface="Oswald"/>
                <a:cs typeface="Oswald"/>
                <a:sym typeface="Oswald"/>
              </a:rPr>
              <a:t>Last, play your animation in Scratch by pressing the green flag.</a:t>
            </a:r>
            <a:endParaRPr sz="1500">
              <a:highlight>
                <a:srgbClr val="FFFFFF"/>
              </a:highlight>
              <a:latin typeface="Oswald"/>
              <a:ea typeface="Oswald"/>
              <a:cs typeface="Oswald"/>
              <a:sym typeface="Oswald"/>
            </a:endParaRPr>
          </a:p>
          <a:p>
            <a:pPr indent="-323850" lvl="0" marL="457200" rtl="0" algn="l">
              <a:lnSpc>
                <a:spcPct val="115000"/>
              </a:lnSpc>
              <a:spcBef>
                <a:spcPts val="0"/>
              </a:spcBef>
              <a:spcAft>
                <a:spcPts val="0"/>
              </a:spcAft>
              <a:buSzPts val="1500"/>
              <a:buAutoNum type="arabicPeriod"/>
            </a:pPr>
            <a:r>
              <a:rPr lang="en" sz="1500">
                <a:highlight>
                  <a:srgbClr val="FFFFFF"/>
                </a:highlight>
                <a:latin typeface="Oswald"/>
                <a:ea typeface="Oswald"/>
                <a:cs typeface="Oswald"/>
                <a:sym typeface="Oswald"/>
              </a:rPr>
              <a:t>Finally, correct any mistakes you made by fixing your code!</a:t>
            </a:r>
            <a:endParaRPr sz="1500"/>
          </a:p>
        </p:txBody>
      </p:sp>
      <p:sp>
        <p:nvSpPr>
          <p:cNvPr id="481" name="Google Shape;481;g1262aa9ba1f_1_499"/>
          <p:cNvSpPr txBox="1"/>
          <p:nvPr/>
        </p:nvSpPr>
        <p:spPr>
          <a:xfrm>
            <a:off x="497750" y="4458650"/>
            <a:ext cx="7808700" cy="6003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Bebas Neue"/>
                <a:ea typeface="Bebas Neue"/>
                <a:cs typeface="Bebas Neue"/>
                <a:sym typeface="Bebas Neue"/>
              </a:rPr>
              <a:t>Pause here. (10-15 minutes)</a:t>
            </a:r>
            <a:endParaRPr b="0" i="0" sz="2700" u="none" cap="none" strike="noStrike">
              <a:solidFill>
                <a:schemeClr val="lt1"/>
              </a:solidFill>
              <a:latin typeface="Bebas Neue"/>
              <a:ea typeface="Bebas Neue"/>
              <a:cs typeface="Bebas Neue"/>
              <a:sym typeface="Bebas Neue"/>
            </a:endParaRPr>
          </a:p>
        </p:txBody>
      </p:sp>
      <p:pic>
        <p:nvPicPr>
          <p:cNvPr id="482" name="Google Shape;482;g1262aa9ba1f_1_499"/>
          <p:cNvPicPr preferRelativeResize="0"/>
          <p:nvPr/>
        </p:nvPicPr>
        <p:blipFill>
          <a:blip r:embed="rId11">
            <a:alphaModFix/>
          </a:blip>
          <a:stretch>
            <a:fillRect/>
          </a:stretch>
        </p:blipFill>
        <p:spPr>
          <a:xfrm>
            <a:off x="4872806" y="1742525"/>
            <a:ext cx="795338" cy="276225"/>
          </a:xfrm>
          <a:prstGeom prst="rect">
            <a:avLst/>
          </a:prstGeom>
          <a:noFill/>
          <a:ln>
            <a:noFill/>
          </a:ln>
        </p:spPr>
      </p:pic>
      <p:pic>
        <p:nvPicPr>
          <p:cNvPr id="483" name="Google Shape;483;g1262aa9ba1f_1_499"/>
          <p:cNvPicPr preferRelativeResize="0"/>
          <p:nvPr/>
        </p:nvPicPr>
        <p:blipFill>
          <a:blip r:embed="rId12">
            <a:alphaModFix/>
          </a:blip>
          <a:stretch>
            <a:fillRect/>
          </a:stretch>
        </p:blipFill>
        <p:spPr>
          <a:xfrm>
            <a:off x="7116698" y="1643650"/>
            <a:ext cx="1274725" cy="1954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12c2495a74c_0_64"/>
          <p:cNvSpPr txBox="1"/>
          <p:nvPr>
            <p:ph type="ctrTitle"/>
          </p:nvPr>
        </p:nvSpPr>
        <p:spPr>
          <a:xfrm>
            <a:off x="264525" y="813050"/>
            <a:ext cx="8520600" cy="13554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800"/>
              <a:buNone/>
            </a:pPr>
            <a:r>
              <a:rPr lang="en">
                <a:latin typeface="Bebas Neue"/>
                <a:ea typeface="Bebas Neue"/>
                <a:cs typeface="Bebas Neue"/>
                <a:sym typeface="Bebas Neue"/>
              </a:rPr>
              <a:t>Solution Video</a:t>
            </a:r>
            <a:endParaRPr>
              <a:latin typeface="Bebas Neue"/>
              <a:ea typeface="Bebas Neue"/>
              <a:cs typeface="Bebas Neue"/>
              <a:sym typeface="Bebas Neue"/>
            </a:endParaRPr>
          </a:p>
          <a:p>
            <a:pPr indent="0" lvl="0" marL="0" rtl="0" algn="ctr">
              <a:lnSpc>
                <a:spcPct val="100000"/>
              </a:lnSpc>
              <a:spcBef>
                <a:spcPts val="0"/>
              </a:spcBef>
              <a:spcAft>
                <a:spcPts val="0"/>
              </a:spcAft>
              <a:buSzPts val="4800"/>
              <a:buNone/>
            </a:pPr>
            <a:r>
              <a:rPr lang="en" sz="1550">
                <a:latin typeface="Bebas Neue"/>
                <a:ea typeface="Bebas Neue"/>
                <a:cs typeface="Bebas Neue"/>
                <a:sym typeface="Bebas Neue"/>
              </a:rPr>
              <a:t>See if your code is in the correct order</a:t>
            </a:r>
            <a:endParaRPr sz="1550">
              <a:latin typeface="Bebas Neue"/>
              <a:ea typeface="Bebas Neue"/>
              <a:cs typeface="Bebas Neue"/>
              <a:sym typeface="Bebas Neue"/>
            </a:endParaRPr>
          </a:p>
        </p:txBody>
      </p:sp>
      <p:sp>
        <p:nvSpPr>
          <p:cNvPr id="489" name="Google Shape;489;g12c2495a74c_0_64"/>
          <p:cNvSpPr txBox="1"/>
          <p:nvPr>
            <p:ph idx="1" type="subTitle"/>
          </p:nvPr>
        </p:nvSpPr>
        <p:spPr>
          <a:xfrm>
            <a:off x="358900" y="2876279"/>
            <a:ext cx="8520600" cy="219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75"/>
              <a:buNone/>
            </a:pPr>
            <a:r>
              <a:rPr lang="en" sz="1775">
                <a:latin typeface="Arial"/>
                <a:ea typeface="Arial"/>
                <a:cs typeface="Arial"/>
                <a:sym typeface="Arial"/>
              </a:rPr>
              <a:t>1.</a:t>
            </a:r>
            <a:r>
              <a:rPr lang="en" sz="2000">
                <a:highlight>
                  <a:srgbClr val="FFFFFF"/>
                </a:highlight>
                <a:latin typeface="Oswald"/>
                <a:ea typeface="Oswald"/>
                <a:cs typeface="Oswald"/>
                <a:sym typeface="Oswald"/>
              </a:rPr>
              <a:t>First, open a new window in your browser.</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SzPts val="275"/>
              <a:buNone/>
            </a:pPr>
            <a:r>
              <a:rPr lang="en" sz="1775">
                <a:latin typeface="Arial"/>
                <a:ea typeface="Arial"/>
                <a:cs typeface="Arial"/>
                <a:sym typeface="Arial"/>
              </a:rPr>
              <a:t>2.</a:t>
            </a:r>
            <a:r>
              <a:rPr lang="en" sz="2000">
                <a:highlight>
                  <a:srgbClr val="FFFFFF"/>
                </a:highlight>
                <a:latin typeface="Oswald"/>
                <a:ea typeface="Oswald"/>
                <a:cs typeface="Oswald"/>
                <a:sym typeface="Oswald"/>
              </a:rPr>
              <a:t>Next, download the .sb3 file from the following</a:t>
            </a:r>
            <a:r>
              <a:rPr lang="en" sz="2000">
                <a:highlight>
                  <a:srgbClr val="FFFFFF"/>
                </a:highlight>
                <a:uFill>
                  <a:noFill/>
                </a:uFill>
                <a:latin typeface="Oswald"/>
                <a:ea typeface="Oswald"/>
                <a:cs typeface="Oswald"/>
                <a:sym typeface="Oswald"/>
                <a:hlinkClick r:id="rId3"/>
              </a:rPr>
              <a:t> </a:t>
            </a:r>
            <a:r>
              <a:rPr lang="en" sz="2000" u="sng">
                <a:solidFill>
                  <a:schemeClr val="hlink"/>
                </a:solidFill>
                <a:highlight>
                  <a:srgbClr val="FFFFFF"/>
                </a:highlight>
                <a:latin typeface="Oswald"/>
                <a:ea typeface="Oswald"/>
                <a:cs typeface="Oswald"/>
                <a:sym typeface="Oswald"/>
                <a:hlinkClick r:id="rId4"/>
              </a:rPr>
              <a:t>link</a:t>
            </a:r>
            <a:r>
              <a:rPr lang="en" sz="2000">
                <a:highlight>
                  <a:srgbClr val="FFFFFF"/>
                </a:highlight>
                <a:latin typeface="Oswald"/>
                <a:ea typeface="Oswald"/>
                <a:cs typeface="Oswald"/>
                <a:sym typeface="Oswald"/>
              </a:rPr>
              <a:t>: </a:t>
            </a:r>
            <a:r>
              <a:rPr lang="en" sz="2000" u="sng">
                <a:solidFill>
                  <a:schemeClr val="hlink"/>
                </a:solidFill>
                <a:highlight>
                  <a:srgbClr val="FFFFFF"/>
                </a:highlight>
                <a:latin typeface="Oswald"/>
                <a:ea typeface="Oswald"/>
                <a:cs typeface="Oswald"/>
                <a:sym typeface="Oswald"/>
                <a:hlinkClick r:id="rId5"/>
              </a:rPr>
              <a:t>https://bit.ly/3Zg1Ksc</a:t>
            </a:r>
            <a:r>
              <a:rPr lang="en" sz="2000">
                <a:highlight>
                  <a:srgbClr val="FFFFFF"/>
                </a:highlight>
                <a:latin typeface="Oswald"/>
                <a:ea typeface="Oswald"/>
                <a:cs typeface="Oswald"/>
                <a:sym typeface="Oswald"/>
              </a:rPr>
              <a:t> </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SzPts val="275"/>
              <a:buNone/>
            </a:pPr>
            <a:r>
              <a:rPr lang="en" sz="1775">
                <a:latin typeface="Arial"/>
                <a:ea typeface="Arial"/>
                <a:cs typeface="Arial"/>
                <a:sym typeface="Arial"/>
              </a:rPr>
              <a:t>3.</a:t>
            </a:r>
            <a:r>
              <a:rPr lang="en" sz="2000">
                <a:highlight>
                  <a:srgbClr val="FFFFFF"/>
                </a:highlight>
                <a:latin typeface="Oswald"/>
                <a:ea typeface="Oswald"/>
                <a:cs typeface="Oswald"/>
                <a:sym typeface="Oswald"/>
              </a:rPr>
              <a:t>Then, go to the following CS First Scratch</a:t>
            </a:r>
            <a:r>
              <a:rPr lang="en" sz="2000">
                <a:highlight>
                  <a:srgbClr val="FFFFFF"/>
                </a:highlight>
                <a:uFill>
                  <a:noFill/>
                </a:uFill>
                <a:latin typeface="Oswald"/>
                <a:ea typeface="Oswald"/>
                <a:cs typeface="Oswald"/>
                <a:sym typeface="Oswald"/>
                <a:hlinkClick r:id="rId6"/>
              </a:rPr>
              <a:t> </a:t>
            </a:r>
            <a:r>
              <a:rPr lang="en" sz="2000" u="sng">
                <a:solidFill>
                  <a:schemeClr val="hlink"/>
                </a:solidFill>
                <a:highlight>
                  <a:srgbClr val="FFFFFF"/>
                </a:highlight>
                <a:latin typeface="Oswald"/>
                <a:ea typeface="Oswald"/>
                <a:cs typeface="Oswald"/>
                <a:sym typeface="Oswald"/>
                <a:hlinkClick r:id="rId7"/>
              </a:rPr>
              <a:t>Link</a:t>
            </a:r>
            <a:r>
              <a:rPr lang="en" sz="2000">
                <a:highlight>
                  <a:srgbClr val="FFFFFF"/>
                </a:highlight>
                <a:latin typeface="Oswald"/>
                <a:ea typeface="Oswald"/>
                <a:cs typeface="Oswald"/>
                <a:sym typeface="Oswald"/>
              </a:rPr>
              <a:t>:</a:t>
            </a:r>
            <a:r>
              <a:rPr lang="en" sz="2000">
                <a:highlight>
                  <a:srgbClr val="FFFFFF"/>
                </a:highlight>
                <a:uFill>
                  <a:noFill/>
                </a:uFill>
                <a:latin typeface="Oswald"/>
                <a:ea typeface="Oswald"/>
                <a:cs typeface="Oswald"/>
                <a:sym typeface="Oswald"/>
                <a:hlinkClick r:id="rId8"/>
              </a:rPr>
              <a:t> </a:t>
            </a:r>
            <a:r>
              <a:rPr lang="en" sz="2000" u="sng">
                <a:solidFill>
                  <a:schemeClr val="hlink"/>
                </a:solidFill>
                <a:highlight>
                  <a:srgbClr val="FFFFFF"/>
                </a:highlight>
                <a:latin typeface="Oswald"/>
                <a:ea typeface="Oswald"/>
                <a:cs typeface="Oswald"/>
                <a:sym typeface="Oswald"/>
                <a:hlinkClick r:id="rId9"/>
              </a:rPr>
              <a:t>https://bit.ly/3PexYzB</a:t>
            </a:r>
            <a:endParaRPr sz="2000" u="sng">
              <a:solidFill>
                <a:schemeClr val="hlink"/>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275"/>
              <a:buNone/>
            </a:pPr>
            <a:r>
              <a:rPr lang="en" sz="1775">
                <a:latin typeface="Arial"/>
                <a:ea typeface="Arial"/>
                <a:cs typeface="Arial"/>
                <a:sym typeface="Arial"/>
              </a:rPr>
              <a:t>4.</a:t>
            </a:r>
            <a:r>
              <a:rPr lang="en" sz="2000">
                <a:highlight>
                  <a:srgbClr val="FFFFFF"/>
                </a:highlight>
                <a:latin typeface="Oswald"/>
                <a:ea typeface="Oswald"/>
                <a:cs typeface="Oswald"/>
                <a:sym typeface="Oswald"/>
              </a:rPr>
              <a:t>Next, Click Sign in and Choose “I’m a student”</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SzPts val="275"/>
              <a:buNone/>
            </a:pPr>
            <a:r>
              <a:rPr lang="en" sz="1775">
                <a:latin typeface="Arial"/>
                <a:ea typeface="Arial"/>
                <a:cs typeface="Arial"/>
                <a:sym typeface="Arial"/>
              </a:rPr>
              <a:t>5.</a:t>
            </a:r>
            <a:r>
              <a:rPr lang="en" sz="2000">
                <a:highlight>
                  <a:srgbClr val="FFFFFF"/>
                </a:highlight>
                <a:latin typeface="Oswald"/>
                <a:ea typeface="Oswald"/>
                <a:cs typeface="Oswald"/>
                <a:sym typeface="Oswald"/>
              </a:rPr>
              <a:t>Then, Click “File” menu and Choose “Load from your computer</a:t>
            </a:r>
            <a:r>
              <a:rPr lang="en" sz="1850">
                <a:highlight>
                  <a:srgbClr val="FFFFFF"/>
                </a:highlight>
                <a:latin typeface="Oswald"/>
                <a:ea typeface="Oswald"/>
                <a:cs typeface="Oswald"/>
                <a:sym typeface="Oswald"/>
              </a:rPr>
              <a:t>”</a:t>
            </a:r>
            <a:endParaRPr sz="1850">
              <a:highlight>
                <a:srgbClr val="FFFFFF"/>
              </a:highlight>
              <a:latin typeface="Oswald"/>
              <a:ea typeface="Oswald"/>
              <a:cs typeface="Oswald"/>
              <a:sym typeface="Oswald"/>
            </a:endParaRPr>
          </a:p>
          <a:p>
            <a:pPr indent="0" lvl="0" marL="0" rtl="0" algn="l">
              <a:lnSpc>
                <a:spcPct val="115000"/>
              </a:lnSpc>
              <a:spcBef>
                <a:spcPts val="0"/>
              </a:spcBef>
              <a:spcAft>
                <a:spcPts val="0"/>
              </a:spcAft>
              <a:buSzPts val="275"/>
              <a:buNone/>
            </a:pPr>
            <a:r>
              <a:rPr lang="en" sz="1775">
                <a:latin typeface="Arial"/>
                <a:ea typeface="Arial"/>
                <a:cs typeface="Arial"/>
                <a:sym typeface="Arial"/>
              </a:rPr>
              <a:t>6.</a:t>
            </a:r>
            <a:r>
              <a:rPr lang="en" sz="2000">
                <a:highlight>
                  <a:srgbClr val="FFFFFF"/>
                </a:highlight>
                <a:latin typeface="Oswald"/>
                <a:ea typeface="Oswald"/>
                <a:cs typeface="Oswald"/>
                <a:sym typeface="Oswald"/>
              </a:rPr>
              <a:t>Last, play your animation by pressing the green flag!</a:t>
            </a:r>
            <a:endParaRPr sz="2100"/>
          </a:p>
        </p:txBody>
      </p:sp>
      <p:pic>
        <p:nvPicPr>
          <p:cNvPr id="490" name="Google Shape;490;g12c2495a74c_0_64"/>
          <p:cNvPicPr preferRelativeResize="0"/>
          <p:nvPr/>
        </p:nvPicPr>
        <p:blipFill>
          <a:blip r:embed="rId10">
            <a:alphaModFix/>
          </a:blip>
          <a:stretch>
            <a:fillRect/>
          </a:stretch>
        </p:blipFill>
        <p:spPr>
          <a:xfrm>
            <a:off x="5003350" y="3997675"/>
            <a:ext cx="1068700" cy="369625"/>
          </a:xfrm>
          <a:prstGeom prst="rect">
            <a:avLst/>
          </a:prstGeom>
          <a:noFill/>
          <a:ln>
            <a:noFill/>
          </a:ln>
        </p:spPr>
      </p:pic>
      <p:pic>
        <p:nvPicPr>
          <p:cNvPr id="491" name="Google Shape;491;g12c2495a74c_0_64"/>
          <p:cNvPicPr preferRelativeResize="0"/>
          <p:nvPr/>
        </p:nvPicPr>
        <p:blipFill>
          <a:blip r:embed="rId11">
            <a:alphaModFix/>
          </a:blip>
          <a:stretch>
            <a:fillRect/>
          </a:stretch>
        </p:blipFill>
        <p:spPr>
          <a:xfrm>
            <a:off x="7566925" y="3182425"/>
            <a:ext cx="1312575" cy="2000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1262aa9ba1f_1_573"/>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Wrap up</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284e3b907d7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502" name="Google Shape;502;g284e3b907d7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503" name="Google Shape;503;g284e3b907d7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504" name="Google Shape;504;g284e3b907d7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505" name="Google Shape;505;g284e3b907d7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11b5dda1700_0_121"/>
          <p:cNvSpPr txBox="1"/>
          <p:nvPr>
            <p:ph type="title"/>
          </p:nvPr>
        </p:nvSpPr>
        <p:spPr>
          <a:xfrm>
            <a:off x="31170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511" name="Google Shape;511;g11b5dda1700_0_121"/>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11b5dda1700_0_126"/>
          <p:cNvSpPr txBox="1"/>
          <p:nvPr>
            <p:ph type="title"/>
          </p:nvPr>
        </p:nvSpPr>
        <p:spPr>
          <a:xfrm>
            <a:off x="337475" y="1628450"/>
            <a:ext cx="8114400" cy="24459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Scratch Checklist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logged into scratch</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shared my project</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added my project to my teacher’s studio</a:t>
            </a:r>
            <a:endParaRPr sz="4200">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262aa9ba1f_1_166"/>
          <p:cNvSpPr txBox="1"/>
          <p:nvPr>
            <p:ph type="title"/>
          </p:nvPr>
        </p:nvSpPr>
        <p:spPr>
          <a:xfrm>
            <a:off x="311700" y="18500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4200"/>
              <a:t>Warm up: Review Scratch Blocks! </a:t>
            </a:r>
            <a:endParaRPr sz="4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20e0340829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Review Scratch Objects</a:t>
            </a:r>
            <a:endParaRPr/>
          </a:p>
        </p:txBody>
      </p:sp>
      <p:sp>
        <p:nvSpPr>
          <p:cNvPr id="88" name="Google Shape;88;g120e0340829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Block(s)</a:t>
            </a:r>
            <a:r>
              <a:rPr lang="en"/>
              <a:t>: commands in Scratch</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b="1" lang="en"/>
              <a:t>Sprite</a:t>
            </a:r>
            <a:r>
              <a:rPr lang="en"/>
              <a:t>: characters in Scratch</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b="1" lang="en"/>
              <a:t>Backdrop</a:t>
            </a:r>
            <a:r>
              <a:rPr lang="en"/>
              <a:t>: background</a:t>
            </a:r>
            <a:endParaRPr/>
          </a:p>
        </p:txBody>
      </p:sp>
      <p:grpSp>
        <p:nvGrpSpPr>
          <p:cNvPr id="89" name="Google Shape;89;g120e0340829_0_0"/>
          <p:cNvGrpSpPr/>
          <p:nvPr/>
        </p:nvGrpSpPr>
        <p:grpSpPr>
          <a:xfrm>
            <a:off x="4487403" y="981709"/>
            <a:ext cx="2985351" cy="987552"/>
            <a:chOff x="3559150" y="4122150"/>
            <a:chExt cx="2377439" cy="731520"/>
          </a:xfrm>
        </p:grpSpPr>
        <p:pic>
          <p:nvPicPr>
            <p:cNvPr id="90" name="Google Shape;90;g120e0340829_0_0"/>
            <p:cNvPicPr preferRelativeResize="0"/>
            <p:nvPr/>
          </p:nvPicPr>
          <p:blipFill rotWithShape="1">
            <a:blip r:embed="rId3">
              <a:alphaModFix/>
            </a:blip>
            <a:srcRect b="0" l="0" r="0" t="0"/>
            <a:stretch/>
          </p:blipFill>
          <p:spPr>
            <a:xfrm>
              <a:off x="3559150" y="4122150"/>
              <a:ext cx="2377439" cy="731520"/>
            </a:xfrm>
            <a:prstGeom prst="rect">
              <a:avLst/>
            </a:prstGeom>
            <a:noFill/>
            <a:ln>
              <a:noFill/>
            </a:ln>
          </p:spPr>
        </p:pic>
        <p:sp>
          <p:nvSpPr>
            <p:cNvPr id="91" name="Google Shape;91;g120e0340829_0_0"/>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捕获.PNG" id="92" name="Google Shape;92;g120e0340829_0_0"/>
          <p:cNvPicPr preferRelativeResize="0"/>
          <p:nvPr/>
        </p:nvPicPr>
        <p:blipFill rotWithShape="1">
          <a:blip r:embed="rId4">
            <a:alphaModFix/>
          </a:blip>
          <a:srcRect b="0" l="0" r="0" t="0"/>
          <a:stretch/>
        </p:blipFill>
        <p:spPr>
          <a:xfrm>
            <a:off x="3561545" y="2066645"/>
            <a:ext cx="1266700" cy="1081625"/>
          </a:xfrm>
          <a:prstGeom prst="rect">
            <a:avLst/>
          </a:prstGeom>
          <a:noFill/>
          <a:ln>
            <a:noFill/>
          </a:ln>
        </p:spPr>
      </p:pic>
      <p:pic>
        <p:nvPicPr>
          <p:cNvPr id="93" name="Google Shape;93;g120e0340829_0_0"/>
          <p:cNvPicPr preferRelativeResize="0"/>
          <p:nvPr/>
        </p:nvPicPr>
        <p:blipFill rotWithShape="1">
          <a:blip r:embed="rId5">
            <a:alphaModFix/>
          </a:blip>
          <a:srcRect b="0" l="0" r="0" t="0"/>
          <a:stretch/>
        </p:blipFill>
        <p:spPr>
          <a:xfrm flipH="1">
            <a:off x="6142681" y="1529313"/>
            <a:ext cx="1316450" cy="2084850"/>
          </a:xfrm>
          <a:prstGeom prst="rect">
            <a:avLst/>
          </a:prstGeom>
          <a:noFill/>
          <a:ln>
            <a:noFill/>
          </a:ln>
        </p:spPr>
      </p:pic>
      <p:pic>
        <p:nvPicPr>
          <p:cNvPr id="94" name="Google Shape;94;g120e0340829_0_0"/>
          <p:cNvPicPr preferRelativeResize="0"/>
          <p:nvPr/>
        </p:nvPicPr>
        <p:blipFill rotWithShape="1">
          <a:blip r:embed="rId6">
            <a:alphaModFix/>
          </a:blip>
          <a:srcRect b="0" l="0" r="0" t="0"/>
          <a:stretch/>
        </p:blipFill>
        <p:spPr>
          <a:xfrm>
            <a:off x="4415923" y="3365000"/>
            <a:ext cx="1972074" cy="147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1f35964a09_0_2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Review Scratch Blocks</a:t>
            </a:r>
            <a:endParaRPr/>
          </a:p>
        </p:txBody>
      </p:sp>
      <p:pic>
        <p:nvPicPr>
          <p:cNvPr id="100" name="Google Shape;100;g11f35964a09_0_236"/>
          <p:cNvPicPr preferRelativeResize="0"/>
          <p:nvPr/>
        </p:nvPicPr>
        <p:blipFill rotWithShape="1">
          <a:blip r:embed="rId3">
            <a:alphaModFix/>
          </a:blip>
          <a:srcRect b="0" l="0" r="0" t="0"/>
          <a:stretch/>
        </p:blipFill>
        <p:spPr>
          <a:xfrm>
            <a:off x="6642700" y="3391227"/>
            <a:ext cx="2246325" cy="748775"/>
          </a:xfrm>
          <a:prstGeom prst="rect">
            <a:avLst/>
          </a:prstGeom>
          <a:noFill/>
          <a:ln>
            <a:noFill/>
          </a:ln>
        </p:spPr>
      </p:pic>
      <p:pic>
        <p:nvPicPr>
          <p:cNvPr id="101" name="Google Shape;101;g11f35964a09_0_236"/>
          <p:cNvPicPr preferRelativeResize="0"/>
          <p:nvPr/>
        </p:nvPicPr>
        <p:blipFill rotWithShape="1">
          <a:blip r:embed="rId4">
            <a:alphaModFix/>
          </a:blip>
          <a:srcRect b="0" l="0" r="0" t="0"/>
          <a:stretch/>
        </p:blipFill>
        <p:spPr>
          <a:xfrm>
            <a:off x="2361150" y="3735579"/>
            <a:ext cx="3269405" cy="1060700"/>
          </a:xfrm>
          <a:prstGeom prst="rect">
            <a:avLst/>
          </a:prstGeom>
          <a:noFill/>
          <a:ln>
            <a:noFill/>
          </a:ln>
        </p:spPr>
      </p:pic>
      <p:pic>
        <p:nvPicPr>
          <p:cNvPr id="102" name="Google Shape;102;g11f35964a09_0_236"/>
          <p:cNvPicPr preferRelativeResize="0"/>
          <p:nvPr/>
        </p:nvPicPr>
        <p:blipFill rotWithShape="1">
          <a:blip r:embed="rId5">
            <a:alphaModFix/>
          </a:blip>
          <a:srcRect b="0" l="0" r="0" t="0"/>
          <a:stretch/>
        </p:blipFill>
        <p:spPr>
          <a:xfrm>
            <a:off x="5722850" y="2398625"/>
            <a:ext cx="3668650" cy="1191075"/>
          </a:xfrm>
          <a:prstGeom prst="rect">
            <a:avLst/>
          </a:prstGeom>
          <a:noFill/>
          <a:ln>
            <a:noFill/>
          </a:ln>
        </p:spPr>
      </p:pic>
      <p:pic>
        <p:nvPicPr>
          <p:cNvPr id="103" name="Google Shape;103;g11f35964a09_0_236"/>
          <p:cNvPicPr preferRelativeResize="0"/>
          <p:nvPr/>
        </p:nvPicPr>
        <p:blipFill rotWithShape="1">
          <a:blip r:embed="rId6">
            <a:alphaModFix/>
          </a:blip>
          <a:srcRect b="0" l="0" r="0" t="0"/>
          <a:stretch/>
        </p:blipFill>
        <p:spPr>
          <a:xfrm>
            <a:off x="533800" y="1165648"/>
            <a:ext cx="3527149" cy="987575"/>
          </a:xfrm>
          <a:prstGeom prst="rect">
            <a:avLst/>
          </a:prstGeom>
          <a:noFill/>
          <a:ln>
            <a:noFill/>
          </a:ln>
        </p:spPr>
      </p:pic>
      <p:pic>
        <p:nvPicPr>
          <p:cNvPr id="104" name="Google Shape;104;g11f35964a09_0_236"/>
          <p:cNvPicPr preferRelativeResize="0"/>
          <p:nvPr/>
        </p:nvPicPr>
        <p:blipFill rotWithShape="1">
          <a:blip r:embed="rId7">
            <a:alphaModFix/>
          </a:blip>
          <a:srcRect b="0" l="0" r="0" t="0"/>
          <a:stretch/>
        </p:blipFill>
        <p:spPr>
          <a:xfrm>
            <a:off x="4744627" y="1165650"/>
            <a:ext cx="3833525" cy="1039600"/>
          </a:xfrm>
          <a:prstGeom prst="rect">
            <a:avLst/>
          </a:prstGeom>
          <a:noFill/>
          <a:ln>
            <a:noFill/>
          </a:ln>
        </p:spPr>
      </p:pic>
      <p:pic>
        <p:nvPicPr>
          <p:cNvPr id="105" name="Google Shape;105;g11f35964a09_0_236"/>
          <p:cNvPicPr preferRelativeResize="0"/>
          <p:nvPr/>
        </p:nvPicPr>
        <p:blipFill rotWithShape="1">
          <a:blip r:embed="rId8">
            <a:alphaModFix/>
          </a:blip>
          <a:srcRect b="0" l="0" r="0" t="0"/>
          <a:stretch/>
        </p:blipFill>
        <p:spPr>
          <a:xfrm>
            <a:off x="720344" y="2499539"/>
            <a:ext cx="1828800" cy="1060700"/>
          </a:xfrm>
          <a:prstGeom prst="rect">
            <a:avLst/>
          </a:prstGeom>
          <a:noFill/>
          <a:ln>
            <a:noFill/>
          </a:ln>
        </p:spPr>
      </p:pic>
      <p:pic>
        <p:nvPicPr>
          <p:cNvPr id="106" name="Google Shape;106;g11f35964a09_0_236"/>
          <p:cNvPicPr preferRelativeResize="0"/>
          <p:nvPr/>
        </p:nvPicPr>
        <p:blipFill rotWithShape="1">
          <a:blip r:embed="rId9">
            <a:alphaModFix/>
          </a:blip>
          <a:srcRect b="0" l="0" r="0" t="0"/>
          <a:stretch/>
        </p:blipFill>
        <p:spPr>
          <a:xfrm>
            <a:off x="5373226" y="4139996"/>
            <a:ext cx="1828800" cy="874104"/>
          </a:xfrm>
          <a:prstGeom prst="rect">
            <a:avLst/>
          </a:prstGeom>
          <a:noFill/>
          <a:ln>
            <a:noFill/>
          </a:ln>
        </p:spPr>
      </p:pic>
      <p:grpSp>
        <p:nvGrpSpPr>
          <p:cNvPr id="107" name="Google Shape;107;g11f35964a09_0_236"/>
          <p:cNvGrpSpPr/>
          <p:nvPr/>
        </p:nvGrpSpPr>
        <p:grpSpPr>
          <a:xfrm>
            <a:off x="193743" y="3670397"/>
            <a:ext cx="2601632" cy="1191061"/>
            <a:chOff x="1930475" y="4122150"/>
            <a:chExt cx="2377439" cy="731520"/>
          </a:xfrm>
        </p:grpSpPr>
        <p:pic>
          <p:nvPicPr>
            <p:cNvPr id="108" name="Google Shape;108;g11f35964a09_0_236"/>
            <p:cNvPicPr preferRelativeResize="0"/>
            <p:nvPr/>
          </p:nvPicPr>
          <p:blipFill rotWithShape="1">
            <a:blip r:embed="rId4">
              <a:alphaModFix/>
            </a:blip>
            <a:srcRect b="0" l="0" r="0" t="0"/>
            <a:stretch/>
          </p:blipFill>
          <p:spPr>
            <a:xfrm>
              <a:off x="1930475" y="4122150"/>
              <a:ext cx="2377439" cy="731520"/>
            </a:xfrm>
            <a:prstGeom prst="rect">
              <a:avLst/>
            </a:prstGeom>
            <a:noFill/>
            <a:ln>
              <a:noFill/>
            </a:ln>
          </p:spPr>
        </p:pic>
        <p:sp>
          <p:nvSpPr>
            <p:cNvPr id="109" name="Google Shape;109;g11f35964a09_0_236"/>
            <p:cNvSpPr/>
            <p:nvPr/>
          </p:nvSpPr>
          <p:spPr>
            <a:xfrm>
              <a:off x="2661175" y="4249175"/>
              <a:ext cx="165900" cy="16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 name="Google Shape;110;g11f35964a09_0_236"/>
          <p:cNvGrpSpPr/>
          <p:nvPr/>
        </p:nvGrpSpPr>
        <p:grpSpPr>
          <a:xfrm>
            <a:off x="3378653" y="2536134"/>
            <a:ext cx="2985351" cy="987552"/>
            <a:chOff x="3559150" y="4122150"/>
            <a:chExt cx="2377439" cy="731520"/>
          </a:xfrm>
        </p:grpSpPr>
        <p:pic>
          <p:nvPicPr>
            <p:cNvPr id="111" name="Google Shape;111;g11f35964a09_0_236"/>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112" name="Google Shape;112;g11f35964a09_0_236"/>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g11f35964a09_0_236"/>
          <p:cNvSpPr/>
          <p:nvPr/>
        </p:nvSpPr>
        <p:spPr>
          <a:xfrm>
            <a:off x="5514575" y="4139950"/>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1f35964a09_0_236"/>
          <p:cNvSpPr/>
          <p:nvPr/>
        </p:nvSpPr>
        <p:spPr>
          <a:xfrm>
            <a:off x="4572000" y="1222338"/>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1f35964a09_0_236"/>
          <p:cNvSpPr/>
          <p:nvPr/>
        </p:nvSpPr>
        <p:spPr>
          <a:xfrm>
            <a:off x="6316150" y="3328513"/>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 calcmode="lin" valueType="num">
                                      <p:cBhvr additive="base">
                                        <p:cTn dur="1000"/>
                                        <p:tgtEl>
                                          <p:spTgt spid="113">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1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 calcmode="lin" valueType="num">
                                      <p:cBhvr additive="base">
                                        <p:cTn dur="1000"/>
                                        <p:tgtEl>
                                          <p:spTgt spid="114">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1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 calcmode="lin" valueType="num">
                                      <p:cBhvr additive="base">
                                        <p:cTn dur="1000"/>
                                        <p:tgtEl>
                                          <p:spTgt spid="115">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1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g1262aa9ba1f_1_170"/>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21" name="Google Shape;121;g1262aa9ba1f_1_170"/>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22" name="Google Shape;122;g1262aa9ba1f_1_170"/>
          <p:cNvSpPr txBox="1"/>
          <p:nvPr/>
        </p:nvSpPr>
        <p:spPr>
          <a:xfrm>
            <a:off x="1007700" y="323750"/>
            <a:ext cx="8136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5"/>
                </a:solidFill>
                <a:latin typeface="Oswald"/>
                <a:ea typeface="Oswald"/>
                <a:cs typeface="Oswald"/>
                <a:sym typeface="Oswald"/>
              </a:rPr>
              <a:t>Which command means “</a:t>
            </a:r>
            <a:r>
              <a:rPr b="1" i="0" lang="en" sz="3000" u="none" cap="none" strike="noStrike">
                <a:solidFill>
                  <a:srgbClr val="BA6BE3"/>
                </a:solidFill>
                <a:latin typeface="Oswald"/>
                <a:ea typeface="Oswald"/>
                <a:cs typeface="Oswald"/>
                <a:sym typeface="Oswald"/>
              </a:rPr>
              <a:t>go</a:t>
            </a:r>
            <a:r>
              <a:rPr b="1" i="0" lang="en" sz="3000" u="none" cap="none" strike="noStrike">
                <a:solidFill>
                  <a:schemeClr val="accent5"/>
                </a:solidFill>
                <a:latin typeface="Oswald"/>
                <a:ea typeface="Oswald"/>
                <a:cs typeface="Oswald"/>
                <a:sym typeface="Oswald"/>
              </a:rPr>
              <a:t>” or “</a:t>
            </a:r>
            <a:r>
              <a:rPr b="1" i="0" lang="en" sz="3000" u="none" cap="none" strike="noStrike">
                <a:solidFill>
                  <a:srgbClr val="BA6BE3"/>
                </a:solidFill>
                <a:latin typeface="Oswald"/>
                <a:ea typeface="Oswald"/>
                <a:cs typeface="Oswald"/>
                <a:sym typeface="Oswald"/>
              </a:rPr>
              <a:t>start</a:t>
            </a:r>
            <a:r>
              <a:rPr b="1" i="0" lang="en" sz="3000" u="none" cap="none" strike="noStrike">
                <a:solidFill>
                  <a:schemeClr val="accent5"/>
                </a:solidFill>
                <a:latin typeface="Oswald"/>
                <a:ea typeface="Oswald"/>
                <a:cs typeface="Oswald"/>
                <a:sym typeface="Oswald"/>
              </a:rPr>
              <a:t>”?</a:t>
            </a:r>
            <a:endParaRPr b="0" i="0" sz="3300" u="none" cap="none" strike="noStrike">
              <a:solidFill>
                <a:schemeClr val="accent5"/>
              </a:solidFill>
              <a:latin typeface="Oswald"/>
              <a:ea typeface="Oswald"/>
              <a:cs typeface="Oswald"/>
              <a:sym typeface="Oswald"/>
            </a:endParaRPr>
          </a:p>
        </p:txBody>
      </p:sp>
      <p:pic>
        <p:nvPicPr>
          <p:cNvPr id="123" name="Google Shape;123;g1262aa9ba1f_1_170"/>
          <p:cNvPicPr preferRelativeResize="0"/>
          <p:nvPr/>
        </p:nvPicPr>
        <p:blipFill rotWithShape="1">
          <a:blip r:embed="rId5">
            <a:alphaModFix/>
          </a:blip>
          <a:srcRect b="0" l="0" r="0" t="0"/>
          <a:stretch/>
        </p:blipFill>
        <p:spPr>
          <a:xfrm>
            <a:off x="7478625" y="137425"/>
            <a:ext cx="933450" cy="1019175"/>
          </a:xfrm>
          <a:prstGeom prst="rect">
            <a:avLst/>
          </a:prstGeom>
          <a:noFill/>
          <a:ln cap="flat" cmpd="sng" w="38100">
            <a:solidFill>
              <a:srgbClr val="14A9EF"/>
            </a:solidFill>
            <a:prstDash val="solid"/>
            <a:round/>
            <a:headEnd len="sm" w="sm" type="none"/>
            <a:tailEnd len="sm" w="sm" type="none"/>
          </a:ln>
        </p:spPr>
      </p:pic>
      <p:sp>
        <p:nvSpPr>
          <p:cNvPr id="124" name="Google Shape;124;g1262aa9ba1f_1_170"/>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1262aa9ba1f_1_170"/>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26" name="Google Shape;126;g1262aa9ba1f_1_170"/>
          <p:cNvPicPr preferRelativeResize="0"/>
          <p:nvPr/>
        </p:nvPicPr>
        <p:blipFill rotWithShape="1">
          <a:blip r:embed="rId6">
            <a:alphaModFix/>
          </a:blip>
          <a:srcRect b="0" l="0" r="0" t="0"/>
          <a:stretch/>
        </p:blipFill>
        <p:spPr>
          <a:xfrm>
            <a:off x="3440313" y="3083812"/>
            <a:ext cx="1731126" cy="900600"/>
          </a:xfrm>
          <a:prstGeom prst="rect">
            <a:avLst/>
          </a:prstGeom>
          <a:noFill/>
          <a:ln>
            <a:noFill/>
          </a:ln>
        </p:spPr>
      </p:pic>
      <p:grpSp>
        <p:nvGrpSpPr>
          <p:cNvPr id="127" name="Google Shape;127;g1262aa9ba1f_1_170"/>
          <p:cNvGrpSpPr/>
          <p:nvPr/>
        </p:nvGrpSpPr>
        <p:grpSpPr>
          <a:xfrm>
            <a:off x="5588563" y="3125274"/>
            <a:ext cx="1514075" cy="900600"/>
            <a:chOff x="5784775" y="3407674"/>
            <a:chExt cx="1514075" cy="900600"/>
          </a:xfrm>
        </p:grpSpPr>
        <p:grpSp>
          <p:nvGrpSpPr>
            <p:cNvPr id="128" name="Google Shape;128;g1262aa9ba1f_1_170"/>
            <p:cNvGrpSpPr/>
            <p:nvPr/>
          </p:nvGrpSpPr>
          <p:grpSpPr>
            <a:xfrm>
              <a:off x="5784775" y="3407674"/>
              <a:ext cx="1514075" cy="900600"/>
              <a:chOff x="6827150" y="3273624"/>
              <a:chExt cx="1514075" cy="900600"/>
            </a:xfrm>
          </p:grpSpPr>
          <p:pic>
            <p:nvPicPr>
              <p:cNvPr id="129" name="Google Shape;129;g1262aa9ba1f_1_170"/>
              <p:cNvPicPr preferRelativeResize="0"/>
              <p:nvPr/>
            </p:nvPicPr>
            <p:blipFill rotWithShape="1">
              <a:blip r:embed="rId7">
                <a:alphaModFix/>
              </a:blip>
              <a:srcRect b="0" l="0" r="0" t="0"/>
              <a:stretch/>
            </p:blipFill>
            <p:spPr>
              <a:xfrm>
                <a:off x="6827150" y="3273624"/>
                <a:ext cx="1514075" cy="900600"/>
              </a:xfrm>
              <a:prstGeom prst="rect">
                <a:avLst/>
              </a:prstGeom>
              <a:noFill/>
              <a:ln>
                <a:noFill/>
              </a:ln>
            </p:spPr>
          </p:pic>
          <p:sp>
            <p:nvSpPr>
              <p:cNvPr id="130" name="Google Shape;130;g1262aa9ba1f_1_170"/>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 name="Google Shape;131;g1262aa9ba1f_1_170"/>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132" name="Google Shape;132;g1262aa9ba1f_1_170"/>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262aa9ba1f_1_170"/>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262aa9ba1f_1_170"/>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1262aa9ba1f_1_170"/>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262aa9ba1f_1_170"/>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1262aa9ba1f_1_170"/>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138" name="Google Shape;138;g1262aa9ba1f_1_170"/>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139" name="Google Shape;139;g1262aa9ba1f_1_170"/>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140" name="Google Shape;140;g1262aa9ba1f_1_170"/>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141" name="Google Shape;141;g1262aa9ba1f_1_170"/>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142" name="Google Shape;142;g1262aa9ba1f_1_170"/>
          <p:cNvPicPr preferRelativeResize="0"/>
          <p:nvPr/>
        </p:nvPicPr>
        <p:blipFill rotWithShape="1">
          <a:blip r:embed="rId8">
            <a:alphaModFix/>
          </a:blip>
          <a:srcRect b="0" l="0" r="0" t="0"/>
          <a:stretch/>
        </p:blipFill>
        <p:spPr>
          <a:xfrm>
            <a:off x="7204550" y="3262625"/>
            <a:ext cx="2692333" cy="874100"/>
          </a:xfrm>
          <a:prstGeom prst="rect">
            <a:avLst/>
          </a:prstGeom>
          <a:noFill/>
          <a:ln>
            <a:noFill/>
          </a:ln>
        </p:spPr>
      </p:pic>
      <p:pic>
        <p:nvPicPr>
          <p:cNvPr id="143" name="Google Shape;143;g1262aa9ba1f_1_170"/>
          <p:cNvPicPr preferRelativeResize="0"/>
          <p:nvPr/>
        </p:nvPicPr>
        <p:blipFill rotWithShape="1">
          <a:blip r:embed="rId9">
            <a:alphaModFix/>
          </a:blip>
          <a:srcRect b="0" l="0" r="0" t="0"/>
          <a:stretch/>
        </p:blipFill>
        <p:spPr>
          <a:xfrm>
            <a:off x="126025" y="2997000"/>
            <a:ext cx="3057505" cy="1019175"/>
          </a:xfrm>
          <a:prstGeom prst="rect">
            <a:avLst/>
          </a:prstGeom>
          <a:noFill/>
          <a:ln>
            <a:noFill/>
          </a:ln>
        </p:spPr>
      </p:pic>
      <p:sp>
        <p:nvSpPr>
          <p:cNvPr id="144" name="Google Shape;144;g1262aa9ba1f_1_170"/>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1262aa9ba1f_1_170"/>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1262aa9ba1f_1_199"/>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51" name="Google Shape;151;g1262aa9ba1f_1_199"/>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52" name="Google Shape;152;g1262aa9ba1f_1_199"/>
          <p:cNvSpPr txBox="1"/>
          <p:nvPr/>
        </p:nvSpPr>
        <p:spPr>
          <a:xfrm>
            <a:off x="1007700" y="323750"/>
            <a:ext cx="8136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5"/>
                </a:solidFill>
                <a:latin typeface="Oswald"/>
                <a:ea typeface="Oswald"/>
                <a:cs typeface="Oswald"/>
                <a:sym typeface="Oswald"/>
              </a:rPr>
              <a:t>Which command means “</a:t>
            </a:r>
            <a:r>
              <a:rPr b="1" i="0" lang="en" sz="3000" u="none" cap="none" strike="noStrike">
                <a:solidFill>
                  <a:srgbClr val="BA6BE3"/>
                </a:solidFill>
                <a:latin typeface="Oswald"/>
                <a:ea typeface="Oswald"/>
                <a:cs typeface="Oswald"/>
                <a:sym typeface="Oswald"/>
              </a:rPr>
              <a:t>go</a:t>
            </a:r>
            <a:r>
              <a:rPr b="1" i="0" lang="en" sz="3000" u="none" cap="none" strike="noStrike">
                <a:solidFill>
                  <a:schemeClr val="accent5"/>
                </a:solidFill>
                <a:latin typeface="Oswald"/>
                <a:ea typeface="Oswald"/>
                <a:cs typeface="Oswald"/>
                <a:sym typeface="Oswald"/>
              </a:rPr>
              <a:t>” or “</a:t>
            </a:r>
            <a:r>
              <a:rPr b="1" i="0" lang="en" sz="3000" u="none" cap="none" strike="noStrike">
                <a:solidFill>
                  <a:srgbClr val="BA6BE3"/>
                </a:solidFill>
                <a:latin typeface="Oswald"/>
                <a:ea typeface="Oswald"/>
                <a:cs typeface="Oswald"/>
                <a:sym typeface="Oswald"/>
              </a:rPr>
              <a:t>start</a:t>
            </a:r>
            <a:r>
              <a:rPr b="1" i="0" lang="en" sz="3000" u="none" cap="none" strike="noStrike">
                <a:solidFill>
                  <a:schemeClr val="accent5"/>
                </a:solidFill>
                <a:latin typeface="Oswald"/>
                <a:ea typeface="Oswald"/>
                <a:cs typeface="Oswald"/>
                <a:sym typeface="Oswald"/>
              </a:rPr>
              <a:t>”?</a:t>
            </a:r>
            <a:endParaRPr b="0" i="0" sz="3300" u="none" cap="none" strike="noStrike">
              <a:solidFill>
                <a:schemeClr val="accent5"/>
              </a:solidFill>
              <a:latin typeface="Oswald"/>
              <a:ea typeface="Oswald"/>
              <a:cs typeface="Oswald"/>
              <a:sym typeface="Oswald"/>
            </a:endParaRPr>
          </a:p>
        </p:txBody>
      </p:sp>
      <p:pic>
        <p:nvPicPr>
          <p:cNvPr id="153" name="Google Shape;153;g1262aa9ba1f_1_199"/>
          <p:cNvPicPr preferRelativeResize="0"/>
          <p:nvPr/>
        </p:nvPicPr>
        <p:blipFill rotWithShape="1">
          <a:blip r:embed="rId5">
            <a:alphaModFix/>
          </a:blip>
          <a:srcRect b="0" l="0" r="0" t="0"/>
          <a:stretch/>
        </p:blipFill>
        <p:spPr>
          <a:xfrm>
            <a:off x="7478625" y="137425"/>
            <a:ext cx="933450" cy="1019175"/>
          </a:xfrm>
          <a:prstGeom prst="rect">
            <a:avLst/>
          </a:prstGeom>
          <a:noFill/>
          <a:ln cap="flat" cmpd="sng" w="38100">
            <a:solidFill>
              <a:srgbClr val="14A9EF"/>
            </a:solidFill>
            <a:prstDash val="solid"/>
            <a:round/>
            <a:headEnd len="sm" w="sm" type="none"/>
            <a:tailEnd len="sm" w="sm" type="none"/>
          </a:ln>
        </p:spPr>
      </p:pic>
      <p:sp>
        <p:nvSpPr>
          <p:cNvPr id="154" name="Google Shape;154;g1262aa9ba1f_1_199"/>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1262aa9ba1f_1_199"/>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56" name="Google Shape;156;g1262aa9ba1f_1_199"/>
          <p:cNvPicPr preferRelativeResize="0"/>
          <p:nvPr/>
        </p:nvPicPr>
        <p:blipFill rotWithShape="1">
          <a:blip r:embed="rId6">
            <a:alphaModFix/>
          </a:blip>
          <a:srcRect b="0" l="0" r="0" t="0"/>
          <a:stretch/>
        </p:blipFill>
        <p:spPr>
          <a:xfrm>
            <a:off x="3440313" y="3083812"/>
            <a:ext cx="1731126" cy="900600"/>
          </a:xfrm>
          <a:prstGeom prst="rect">
            <a:avLst/>
          </a:prstGeom>
          <a:noFill/>
          <a:ln>
            <a:noFill/>
          </a:ln>
        </p:spPr>
      </p:pic>
      <p:grpSp>
        <p:nvGrpSpPr>
          <p:cNvPr id="157" name="Google Shape;157;g1262aa9ba1f_1_199"/>
          <p:cNvGrpSpPr/>
          <p:nvPr/>
        </p:nvGrpSpPr>
        <p:grpSpPr>
          <a:xfrm>
            <a:off x="5588563" y="3125274"/>
            <a:ext cx="1514075" cy="900600"/>
            <a:chOff x="5784775" y="3407674"/>
            <a:chExt cx="1514075" cy="900600"/>
          </a:xfrm>
        </p:grpSpPr>
        <p:grpSp>
          <p:nvGrpSpPr>
            <p:cNvPr id="158" name="Google Shape;158;g1262aa9ba1f_1_199"/>
            <p:cNvGrpSpPr/>
            <p:nvPr/>
          </p:nvGrpSpPr>
          <p:grpSpPr>
            <a:xfrm>
              <a:off x="5784775" y="3407674"/>
              <a:ext cx="1514075" cy="900600"/>
              <a:chOff x="6827150" y="3273624"/>
              <a:chExt cx="1514075" cy="900600"/>
            </a:xfrm>
          </p:grpSpPr>
          <p:pic>
            <p:nvPicPr>
              <p:cNvPr id="159" name="Google Shape;159;g1262aa9ba1f_1_199"/>
              <p:cNvPicPr preferRelativeResize="0"/>
              <p:nvPr/>
            </p:nvPicPr>
            <p:blipFill rotWithShape="1">
              <a:blip r:embed="rId7">
                <a:alphaModFix/>
              </a:blip>
              <a:srcRect b="0" l="0" r="0" t="0"/>
              <a:stretch/>
            </p:blipFill>
            <p:spPr>
              <a:xfrm>
                <a:off x="6827150" y="3273624"/>
                <a:ext cx="1514075" cy="900600"/>
              </a:xfrm>
              <a:prstGeom prst="rect">
                <a:avLst/>
              </a:prstGeom>
              <a:noFill/>
              <a:ln>
                <a:noFill/>
              </a:ln>
            </p:spPr>
          </p:pic>
          <p:sp>
            <p:nvSpPr>
              <p:cNvPr id="160" name="Google Shape;160;g1262aa9ba1f_1_199"/>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 name="Google Shape;161;g1262aa9ba1f_1_199"/>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162" name="Google Shape;162;g1262aa9ba1f_1_199"/>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1262aa9ba1f_1_199"/>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1262aa9ba1f_1_199"/>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1262aa9ba1f_1_199"/>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1262aa9ba1f_1_199"/>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1262aa9ba1f_1_199"/>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168" name="Google Shape;168;g1262aa9ba1f_1_199"/>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169" name="Google Shape;169;g1262aa9ba1f_1_199"/>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170" name="Google Shape;170;g1262aa9ba1f_1_199"/>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171" name="Google Shape;171;g1262aa9ba1f_1_199"/>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172" name="Google Shape;172;g1262aa9ba1f_1_199"/>
          <p:cNvPicPr preferRelativeResize="0"/>
          <p:nvPr/>
        </p:nvPicPr>
        <p:blipFill rotWithShape="1">
          <a:blip r:embed="rId8">
            <a:alphaModFix/>
          </a:blip>
          <a:srcRect b="0" l="0" r="0" t="0"/>
          <a:stretch/>
        </p:blipFill>
        <p:spPr>
          <a:xfrm>
            <a:off x="7204550" y="3262625"/>
            <a:ext cx="2692333" cy="874100"/>
          </a:xfrm>
          <a:prstGeom prst="rect">
            <a:avLst/>
          </a:prstGeom>
          <a:noFill/>
          <a:ln>
            <a:noFill/>
          </a:ln>
        </p:spPr>
      </p:pic>
      <p:pic>
        <p:nvPicPr>
          <p:cNvPr id="173" name="Google Shape;173;g1262aa9ba1f_1_199"/>
          <p:cNvPicPr preferRelativeResize="0"/>
          <p:nvPr/>
        </p:nvPicPr>
        <p:blipFill rotWithShape="1">
          <a:blip r:embed="rId9">
            <a:alphaModFix/>
          </a:blip>
          <a:srcRect b="0" l="0" r="0" t="0"/>
          <a:stretch/>
        </p:blipFill>
        <p:spPr>
          <a:xfrm>
            <a:off x="126025" y="2997000"/>
            <a:ext cx="3057505" cy="1019175"/>
          </a:xfrm>
          <a:prstGeom prst="rect">
            <a:avLst/>
          </a:prstGeom>
          <a:noFill/>
          <a:ln>
            <a:noFill/>
          </a:ln>
        </p:spPr>
      </p:pic>
      <p:sp>
        <p:nvSpPr>
          <p:cNvPr id="174" name="Google Shape;174;g1262aa9ba1f_1_199"/>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1262aa9ba1f_1_199"/>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pic>
        <p:nvPicPr>
          <p:cNvPr id="176" name="Google Shape;176;g1262aa9ba1f_1_199"/>
          <p:cNvPicPr preferRelativeResize="0"/>
          <p:nvPr/>
        </p:nvPicPr>
        <p:blipFill rotWithShape="1">
          <a:blip r:embed="rId6">
            <a:alphaModFix/>
          </a:blip>
          <a:srcRect b="0" l="0" r="0" t="0"/>
          <a:stretch/>
        </p:blipFill>
        <p:spPr>
          <a:xfrm>
            <a:off x="1230513" y="1255012"/>
            <a:ext cx="1731126" cy="900600"/>
          </a:xfrm>
          <a:prstGeom prst="rect">
            <a:avLst/>
          </a:prstGeom>
          <a:noFill/>
          <a:ln>
            <a:noFill/>
          </a:ln>
        </p:spPr>
      </p:pic>
      <p:cxnSp>
        <p:nvCxnSpPr>
          <p:cNvPr id="177" name="Google Shape;177;g1262aa9ba1f_1_199"/>
          <p:cNvCxnSpPr/>
          <p:nvPr/>
        </p:nvCxnSpPr>
        <p:spPr>
          <a:xfrm rot="10800000">
            <a:off x="2796225" y="2020150"/>
            <a:ext cx="1467000" cy="12420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1262aa9ba1f_1_230"/>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83" name="Google Shape;183;g1262aa9ba1f_1_230"/>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84" name="Google Shape;184;g1262aa9ba1f_1_230"/>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1262aa9ba1f_1_230"/>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86" name="Google Shape;186;g1262aa9ba1f_1_230"/>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187" name="Google Shape;187;g1262aa9ba1f_1_230"/>
          <p:cNvGrpSpPr/>
          <p:nvPr/>
        </p:nvGrpSpPr>
        <p:grpSpPr>
          <a:xfrm>
            <a:off x="5588563" y="3125274"/>
            <a:ext cx="1514075" cy="900600"/>
            <a:chOff x="5784775" y="3407674"/>
            <a:chExt cx="1514075" cy="900600"/>
          </a:xfrm>
        </p:grpSpPr>
        <p:grpSp>
          <p:nvGrpSpPr>
            <p:cNvPr id="188" name="Google Shape;188;g1262aa9ba1f_1_230"/>
            <p:cNvGrpSpPr/>
            <p:nvPr/>
          </p:nvGrpSpPr>
          <p:grpSpPr>
            <a:xfrm>
              <a:off x="5784775" y="3407674"/>
              <a:ext cx="1514075" cy="900600"/>
              <a:chOff x="6827150" y="3273624"/>
              <a:chExt cx="1514075" cy="900600"/>
            </a:xfrm>
          </p:grpSpPr>
          <p:pic>
            <p:nvPicPr>
              <p:cNvPr id="189" name="Google Shape;189;g1262aa9ba1f_1_230"/>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190" name="Google Shape;190;g1262aa9ba1f_1_230"/>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 name="Google Shape;191;g1262aa9ba1f_1_230"/>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192" name="Google Shape;192;g1262aa9ba1f_1_230"/>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1262aa9ba1f_1_230"/>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1262aa9ba1f_1_230"/>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1262aa9ba1f_1_230"/>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262aa9ba1f_1_230"/>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1262aa9ba1f_1_230"/>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198" name="Google Shape;198;g1262aa9ba1f_1_230"/>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199" name="Google Shape;199;g1262aa9ba1f_1_230"/>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00" name="Google Shape;200;g1262aa9ba1f_1_230"/>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01" name="Google Shape;201;g1262aa9ba1f_1_230"/>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02" name="Google Shape;202;g1262aa9ba1f_1_230"/>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03" name="Google Shape;203;g1262aa9ba1f_1_230"/>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04" name="Google Shape;204;g1262aa9ba1f_1_230"/>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1262aa9ba1f_1_230"/>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06" name="Google Shape;206;g1262aa9ba1f_1_230"/>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move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07" name="Google Shape;207;g1262aa9ba1f_1_230"/>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