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72" r:id="rId4"/>
    <p:sldId id="259" r:id="rId5"/>
    <p:sldId id="260" r:id="rId6"/>
    <p:sldId id="261" r:id="rId7"/>
    <p:sldId id="262" r:id="rId8"/>
    <p:sldId id="263" r:id="rId9"/>
    <p:sldId id="270" r:id="rId10"/>
    <p:sldId id="271" r:id="rId11"/>
  </p:sldIdLst>
  <p:sldSz cx="9144000" cy="5143500" type="screen16x9"/>
  <p:notesSz cx="6858000" cy="9144000"/>
  <p:embeddedFontLst>
    <p:embeddedFont>
      <p:font typeface="Open Sans" panose="020B0606030504020204" pitchFamily="34" charset="0"/>
      <p:regular r:id="rId13"/>
      <p:bold r:id="rId14"/>
      <p:italic r:id="rId15"/>
      <p:boldItalic r:id="rId16"/>
    </p:embeddedFont>
    <p:embeddedFont>
      <p:font typeface="Oswald" panose="000005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068"/>
  </p:normalViewPr>
  <p:slideViewPr>
    <p:cSldViewPr snapToGrid="0">
      <p:cViewPr varScale="1">
        <p:scale>
          <a:sx n="104" d="100"/>
          <a:sy n="104" d="100"/>
        </p:scale>
        <p:origin x="76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cc18ea72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cc18ea72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c18ea72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c18ea72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cc18ea72f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0cc18ea72f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Adopted from </a:t>
            </a:r>
            <a:r>
              <a:rPr lang="en" u="sng">
                <a:solidFill>
                  <a:schemeClr val="hlink"/>
                </a:solidFill>
                <a:hlinkClick r:id="rId3"/>
              </a:rPr>
              <a:t>Debug 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bit.ly/3Lm6Ey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bit.ly/3RriBG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bit.ly/3PexYz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Debugging with Coco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spcBef>
                <a:spcPts val="0"/>
              </a:spcBef>
              <a:spcAft>
                <a:spcPts val="0"/>
              </a:spcAft>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56" name="Google Shape;56;p13"/>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Acknowledgments:</a:t>
            </a:r>
            <a:endParaRPr/>
          </a:p>
        </p:txBody>
      </p:sp>
      <p:sp>
        <p:nvSpPr>
          <p:cNvPr id="192" name="Google Shape;19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Activities were adapted from ScratchEdTeam and Impact Conectar!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Tips</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166670"/>
              </a:lnSpc>
              <a:spcBef>
                <a:spcPts val="900"/>
              </a:spcBef>
              <a:spcAft>
                <a:spcPts val="0"/>
              </a:spcAft>
              <a:buClr>
                <a:schemeClr val="accent2"/>
              </a:buClr>
              <a:buSzPct val="100000"/>
              <a:buChar char="●"/>
            </a:pPr>
            <a:r>
              <a:rPr lang="en" dirty="0">
                <a:solidFill>
                  <a:schemeClr val="accent2"/>
                </a:solidFill>
                <a:highlight>
                  <a:srgbClr val="FFFFFF"/>
                </a:highlight>
              </a:rPr>
              <a:t>There are often multiple solutions to a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Make a list of possible bugs in the program.</a:t>
            </a: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Break the program into smaller, manageable pieces.</a:t>
            </a:r>
            <a:endParaRPr sz="900" dirty="0">
              <a:solidFill>
                <a:schemeClr val="dk1"/>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Test the program out first to identify the problem.</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Keep track of your work! This can be a useful reminder of what you have already tried and point you toward what to try next.</a:t>
            </a:r>
            <a:endParaRPr dirty="0">
              <a:solidFill>
                <a:schemeClr val="accent2"/>
              </a:solidFill>
              <a:highlight>
                <a:srgbClr val="FFFFFF"/>
              </a:highlight>
            </a:endParaRPr>
          </a:p>
          <a:p>
            <a:pPr marL="457200" lvl="0" indent="-334327" algn="l" rtl="0">
              <a:lnSpc>
                <a:spcPct val="166670"/>
              </a:lnSpc>
              <a:spcBef>
                <a:spcPts val="0"/>
              </a:spcBef>
              <a:spcAft>
                <a:spcPts val="0"/>
              </a:spcAft>
              <a:buClr>
                <a:schemeClr val="accent2"/>
              </a:buClr>
              <a:buSzPct val="100000"/>
              <a:buChar char="●"/>
            </a:pPr>
            <a:r>
              <a:rPr lang="en" dirty="0">
                <a:solidFill>
                  <a:schemeClr val="accent2"/>
                </a:solidFill>
                <a:highlight>
                  <a:srgbClr val="FFFFFF"/>
                </a:highlight>
              </a:rPr>
              <a:t>Share and compare your problem finding and problem solving approaches with a neighbor until you find something that works for you!</a:t>
            </a:r>
            <a:endParaRPr dirty="0">
              <a:solidFill>
                <a:schemeClr val="accent2"/>
              </a:solidFill>
              <a:highlight>
                <a:srgbClr val="FFFFFF"/>
              </a:highlight>
            </a:endParaRPr>
          </a:p>
          <a:p>
            <a:pPr marL="0" lvl="0" indent="0" algn="l" rtl="0">
              <a:spcBef>
                <a:spcPts val="0"/>
              </a:spcBef>
              <a:spcAft>
                <a:spcPts val="1200"/>
              </a:spcAft>
              <a:buNone/>
            </a:pPr>
            <a:endParaRPr dirty="0"/>
          </a:p>
        </p:txBody>
      </p:sp>
      <p:pic>
        <p:nvPicPr>
          <p:cNvPr id="63" name="Google Shape;63;p14"/>
          <p:cNvPicPr preferRelativeResize="0"/>
          <p:nvPr/>
        </p:nvPicPr>
        <p:blipFill>
          <a:blip r:embed="rId3">
            <a:alphaModFix/>
          </a:blip>
          <a:stretch>
            <a:fillRect/>
          </a:stretch>
        </p:blipFill>
        <p:spPr>
          <a:xfrm>
            <a:off x="7665050" y="158799"/>
            <a:ext cx="1438775" cy="1846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chemeClr val="dk1"/>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https://bit.ly/3Lm6Ey7</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chemeClr val="dk1"/>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sz="1100" dirty="0">
                <a:solidFill>
                  <a:schemeClr val="dk1"/>
                </a:solidFill>
              </a:rPr>
              <a:t>: </a:t>
            </a:r>
            <a:r>
              <a:rPr lang="en-US" dirty="0"/>
              <a:t>https://</a:t>
            </a:r>
            <a:r>
              <a:rPr lang="en-US" dirty="0" err="1"/>
              <a:t>bit.ly</a:t>
            </a:r>
            <a:r>
              <a:rPr lang="en-US" dirty="0"/>
              <a:t>/3RfWliX</a:t>
            </a: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3"/>
              </a:rPr>
              <a:t>https://bit.ly/3RmSlNw</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Finished!</a:t>
            </a:r>
            <a:endParaRPr/>
          </a:p>
        </p:txBody>
      </p:sp>
      <p:sp>
        <p:nvSpPr>
          <p:cNvPr id="186" name="Google Shape;186;p27"/>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SzPts val="2300"/>
              <a:buChar char="●"/>
            </a:pPr>
            <a:r>
              <a:rPr lang="en" sz="2300"/>
              <a:t>Discuss your testing and debugging practices with a partner. Make note of the similarities and differences in your strategies. </a:t>
            </a:r>
            <a:endParaRPr sz="2300"/>
          </a:p>
          <a:p>
            <a:pPr marL="457200" lvl="0" indent="-374650" algn="l" rtl="0">
              <a:spcBef>
                <a:spcPts val="0"/>
              </a:spcBef>
              <a:spcAft>
                <a:spcPts val="0"/>
              </a:spcAft>
              <a:buSzPts val="2300"/>
              <a:buChar char="●"/>
            </a:pPr>
            <a:r>
              <a:rPr lang="en" sz="2300"/>
              <a:t>Add code commentary by right clicking on blocks in your scripts. This can help others understand different parts of your program! </a:t>
            </a:r>
            <a:endParaRPr sz="2300"/>
          </a:p>
          <a:p>
            <a:pPr marL="457200" lvl="0" indent="-374650" algn="l" rtl="0">
              <a:spcBef>
                <a:spcPts val="0"/>
              </a:spcBef>
              <a:spcAft>
                <a:spcPts val="0"/>
              </a:spcAft>
              <a:buSzPts val="2300"/>
              <a:buChar char="●"/>
            </a:pPr>
            <a:r>
              <a:rPr lang="en" sz="2300"/>
              <a:t>Help a neighbor!</a:t>
            </a:r>
            <a:endParaRPr sz="23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886</Words>
  <Application>Microsoft Office PowerPoint</Application>
  <PresentationFormat>On-screen Show (16:9)</PresentationFormat>
  <Paragraphs>80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Open Sans</vt:lpstr>
      <vt:lpstr>Oswald</vt:lpstr>
      <vt:lpstr>Simple Light</vt:lpstr>
      <vt:lpstr>Debugging with Coco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Debugging with Coco </dc:title>
  <cp:lastModifiedBy>Qi Si</cp:lastModifiedBy>
  <cp:revision>4</cp:revision>
  <dcterms:modified xsi:type="dcterms:W3CDTF">2023-09-22T17:57:42Z</dcterms:modified>
</cp:coreProperties>
</file>