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9144000" cy="5143500" type="screen16x9"/>
  <p:notesSz cx="6858000" cy="9144000"/>
  <p:embeddedFontLst>
    <p:embeddedFont>
      <p:font typeface="Alfa Slab One" panose="020B0604020202020204" charset="0"/>
      <p:regular r:id="rId4"/>
    </p:embeddedFont>
    <p:embeddedFont>
      <p:font typeface="Bebas Neue" panose="020B0606020202050201" pitchFamily="34" charset="0"/>
      <p:regular r:id="rId5"/>
    </p:embeddedFont>
    <p:embeddedFont>
      <p:font typeface="Monoton" panose="020B0604020202020204" charset="0"/>
      <p:regular r:id="rId6"/>
    </p:embeddedFon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7" roundtripDataSignature="AMtx7mjSmZu373SwYR32IUfNbVrNjErS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51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47" Type="http://customschemas.google.com/relationships/presentationmetadata" Target="metadata"/><Relationship Id="rId50" Type="http://schemas.openxmlformats.org/officeDocument/2006/relationships/theme" Target="theme/theme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49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4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>
  <p:cSld name="TITLE_AND_BODY 2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CONTENT 2">
  <p:cSld name="TITLE &amp; CONTENT 2">
    <p:bg>
      <p:bgPr>
        <a:solidFill>
          <a:schemeClr val="dk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8"/>
          <p:cNvSpPr/>
          <p:nvPr/>
        </p:nvSpPr>
        <p:spPr>
          <a:xfrm rot="-2154903">
            <a:off x="7119922" y="55630"/>
            <a:ext cx="2088733" cy="960987"/>
          </a:xfrm>
          <a:custGeom>
            <a:avLst/>
            <a:gdLst/>
            <a:ahLst/>
            <a:cxnLst/>
            <a:rect l="l" t="t" r="r" b="b"/>
            <a:pathLst>
              <a:path w="2784591" h="1281138" extrusionOk="0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48"/>
          <p:cNvSpPr/>
          <p:nvPr/>
        </p:nvSpPr>
        <p:spPr>
          <a:xfrm rot="-8308094">
            <a:off x="7873469" y="3817479"/>
            <a:ext cx="690641" cy="1779528"/>
          </a:xfrm>
          <a:custGeom>
            <a:avLst/>
            <a:gdLst/>
            <a:ahLst/>
            <a:cxnLst/>
            <a:rect l="l" t="t" r="r" b="b"/>
            <a:pathLst>
              <a:path w="1477159" h="2946480" extrusionOk="0">
                <a:moveTo>
                  <a:pt x="950749" y="1504486"/>
                </a:moveTo>
                <a:cubicBezTo>
                  <a:pt x="1054103" y="1164092"/>
                  <a:pt x="1096209" y="804574"/>
                  <a:pt x="1050274" y="452706"/>
                </a:cubicBezTo>
                <a:lnTo>
                  <a:pt x="1033941" y="322442"/>
                </a:lnTo>
                <a:lnTo>
                  <a:pt x="1043529" y="313956"/>
                </a:lnTo>
                <a:lnTo>
                  <a:pt x="1046312" y="329211"/>
                </a:lnTo>
                <a:cubicBezTo>
                  <a:pt x="1104822" y="720970"/>
                  <a:pt x="1074677" y="1122977"/>
                  <a:pt x="950749" y="1504486"/>
                </a:cubicBezTo>
                <a:close/>
                <a:moveTo>
                  <a:pt x="343355" y="2528606"/>
                </a:moveTo>
                <a:cubicBezTo>
                  <a:pt x="294735" y="2568638"/>
                  <a:pt x="244493" y="2605988"/>
                  <a:pt x="192816" y="2640410"/>
                </a:cubicBezTo>
                <a:cubicBezTo>
                  <a:pt x="227268" y="2602163"/>
                  <a:pt x="261719" y="2560092"/>
                  <a:pt x="299999" y="2514196"/>
                </a:cubicBezTo>
                <a:cubicBezTo>
                  <a:pt x="319138" y="2491248"/>
                  <a:pt x="338278" y="2468301"/>
                  <a:pt x="361246" y="2445353"/>
                </a:cubicBezTo>
                <a:cubicBezTo>
                  <a:pt x="380386" y="2422404"/>
                  <a:pt x="403353" y="2395632"/>
                  <a:pt x="426321" y="2372684"/>
                </a:cubicBezTo>
                <a:cubicBezTo>
                  <a:pt x="659825" y="2139380"/>
                  <a:pt x="828254" y="1844881"/>
                  <a:pt x="935436" y="1538909"/>
                </a:cubicBezTo>
                <a:cubicBezTo>
                  <a:pt x="946920" y="1542733"/>
                  <a:pt x="966060" y="1546558"/>
                  <a:pt x="973716" y="1550383"/>
                </a:cubicBezTo>
                <a:cubicBezTo>
                  <a:pt x="1087596" y="1152140"/>
                  <a:pt x="1125278" y="745113"/>
                  <a:pt x="1071372" y="344675"/>
                </a:cubicBezTo>
                <a:lnTo>
                  <a:pt x="1063276" y="296479"/>
                </a:lnTo>
                <a:lnTo>
                  <a:pt x="1105572" y="259045"/>
                </a:lnTo>
                <a:lnTo>
                  <a:pt x="1124142" y="368384"/>
                </a:lnTo>
                <a:cubicBezTo>
                  <a:pt x="1133053" y="435734"/>
                  <a:pt x="1139274" y="503383"/>
                  <a:pt x="1142145" y="571271"/>
                </a:cubicBezTo>
                <a:cubicBezTo>
                  <a:pt x="1157457" y="842821"/>
                  <a:pt x="1134489" y="1118196"/>
                  <a:pt x="1061759" y="1378273"/>
                </a:cubicBezTo>
                <a:cubicBezTo>
                  <a:pt x="944527" y="1836754"/>
                  <a:pt x="683690" y="2248382"/>
                  <a:pt x="343355" y="2528606"/>
                </a:cubicBezTo>
                <a:close/>
                <a:moveTo>
                  <a:pt x="636857" y="2736026"/>
                </a:moveTo>
                <a:cubicBezTo>
                  <a:pt x="583266" y="2781922"/>
                  <a:pt x="537331" y="2820169"/>
                  <a:pt x="506708" y="2835467"/>
                </a:cubicBezTo>
                <a:cubicBezTo>
                  <a:pt x="418665" y="2896662"/>
                  <a:pt x="399525" y="2877538"/>
                  <a:pt x="399526" y="2850766"/>
                </a:cubicBezTo>
                <a:cubicBezTo>
                  <a:pt x="583266" y="2709253"/>
                  <a:pt x="744040" y="2537144"/>
                  <a:pt x="878017" y="2353560"/>
                </a:cubicBezTo>
                <a:cubicBezTo>
                  <a:pt x="1015823" y="2166153"/>
                  <a:pt x="1123005" y="1959621"/>
                  <a:pt x="1203392" y="1749265"/>
                </a:cubicBezTo>
                <a:cubicBezTo>
                  <a:pt x="1410100" y="1229111"/>
                  <a:pt x="1459863" y="647764"/>
                  <a:pt x="1352681" y="93188"/>
                </a:cubicBezTo>
                <a:cubicBezTo>
                  <a:pt x="1452208" y="636289"/>
                  <a:pt x="1410100" y="1217638"/>
                  <a:pt x="1203392" y="1749265"/>
                </a:cubicBezTo>
                <a:cubicBezTo>
                  <a:pt x="1119177" y="1959621"/>
                  <a:pt x="1011995" y="2162327"/>
                  <a:pt x="874190" y="2345912"/>
                </a:cubicBezTo>
                <a:cubicBezTo>
                  <a:pt x="736384" y="2525670"/>
                  <a:pt x="579438" y="2690130"/>
                  <a:pt x="399525" y="2827818"/>
                </a:cubicBezTo>
                <a:cubicBezTo>
                  <a:pt x="399525" y="2804870"/>
                  <a:pt x="399525" y="2778097"/>
                  <a:pt x="365074" y="2778098"/>
                </a:cubicBezTo>
                <a:cubicBezTo>
                  <a:pt x="365074" y="2778098"/>
                  <a:pt x="257892" y="2862240"/>
                  <a:pt x="200473" y="2900487"/>
                </a:cubicBezTo>
                <a:cubicBezTo>
                  <a:pt x="-56000" y="3007577"/>
                  <a:pt x="-21548" y="2908136"/>
                  <a:pt x="58839" y="2801045"/>
                </a:cubicBezTo>
                <a:cubicBezTo>
                  <a:pt x="77979" y="2774273"/>
                  <a:pt x="104774" y="2751325"/>
                  <a:pt x="131570" y="2716903"/>
                </a:cubicBezTo>
                <a:cubicBezTo>
                  <a:pt x="158365" y="2697780"/>
                  <a:pt x="181333" y="2682481"/>
                  <a:pt x="208128" y="2663358"/>
                </a:cubicBezTo>
                <a:cubicBezTo>
                  <a:pt x="678965" y="2342087"/>
                  <a:pt x="989027" y="1806635"/>
                  <a:pt x="1115349" y="1179391"/>
                </a:cubicBezTo>
                <a:cubicBezTo>
                  <a:pt x="1161285" y="957560"/>
                  <a:pt x="1172769" y="712782"/>
                  <a:pt x="1145973" y="471829"/>
                </a:cubicBezTo>
                <a:cubicBezTo>
                  <a:pt x="1138317" y="410634"/>
                  <a:pt x="1134489" y="349440"/>
                  <a:pt x="1123005" y="288246"/>
                </a:cubicBezTo>
                <a:lnTo>
                  <a:pt x="1114863" y="250823"/>
                </a:lnTo>
                <a:lnTo>
                  <a:pt x="1398265" y="0"/>
                </a:lnTo>
                <a:lnTo>
                  <a:pt x="1406152" y="33009"/>
                </a:lnTo>
                <a:cubicBezTo>
                  <a:pt x="1465366" y="329361"/>
                  <a:pt x="1493358" y="647763"/>
                  <a:pt x="1467519" y="957561"/>
                </a:cubicBezTo>
                <a:cubicBezTo>
                  <a:pt x="1429240" y="1370624"/>
                  <a:pt x="1310574" y="1779862"/>
                  <a:pt x="1100038" y="2116432"/>
                </a:cubicBezTo>
                <a:cubicBezTo>
                  <a:pt x="1080898" y="2150854"/>
                  <a:pt x="1061758" y="2185275"/>
                  <a:pt x="1038791" y="2219698"/>
                </a:cubicBezTo>
                <a:cubicBezTo>
                  <a:pt x="1015823" y="2254120"/>
                  <a:pt x="992855" y="2292366"/>
                  <a:pt x="969888" y="2326788"/>
                </a:cubicBezTo>
                <a:cubicBezTo>
                  <a:pt x="920125" y="2407106"/>
                  <a:pt x="862705" y="2479775"/>
                  <a:pt x="805287" y="2552443"/>
                </a:cubicBezTo>
                <a:cubicBezTo>
                  <a:pt x="747868" y="2621286"/>
                  <a:pt x="686620" y="2682481"/>
                  <a:pt x="636857" y="273602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48"/>
          <p:cNvSpPr/>
          <p:nvPr/>
        </p:nvSpPr>
        <p:spPr>
          <a:xfrm rot="7456352" flipH="1">
            <a:off x="153262" y="3901100"/>
            <a:ext cx="605000" cy="1507748"/>
          </a:xfrm>
          <a:custGeom>
            <a:avLst/>
            <a:gdLst/>
            <a:ahLst/>
            <a:cxnLst/>
            <a:rect l="l" t="t" r="r" b="b"/>
            <a:pathLst>
              <a:path w="806375" h="2009605" extrusionOk="0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48"/>
          <p:cNvSpPr txBox="1">
            <a:spLocks noGrp="1"/>
          </p:cNvSpPr>
          <p:nvPr>
            <p:ph type="title"/>
          </p:nvPr>
        </p:nvSpPr>
        <p:spPr>
          <a:xfrm>
            <a:off x="251992" y="232337"/>
            <a:ext cx="81060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8"/>
          <p:cNvSpPr txBox="1">
            <a:spLocks noGrp="1"/>
          </p:cNvSpPr>
          <p:nvPr>
            <p:ph type="body" idx="1"/>
          </p:nvPr>
        </p:nvSpPr>
        <p:spPr>
          <a:xfrm>
            <a:off x="251991" y="801121"/>
            <a:ext cx="8106000" cy="37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 sz="1800"/>
            </a:lvl1pPr>
            <a:lvl2pPr marL="914400" lvl="1" indent="-3365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  <a:defRPr sz="1700"/>
            </a:lvl2pPr>
            <a:lvl3pPr marL="1371600" lvl="2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Char char="■"/>
              <a:defRPr sz="1500"/>
            </a:lvl3pPr>
            <a:lvl4pPr marL="1828800" lvl="3" indent="-3175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 sz="1400"/>
            </a:lvl4pPr>
            <a:lvl5pPr marL="2286000" lvl="4" indent="-304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  <a:defRPr sz="1200"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48"/>
          <p:cNvSpPr txBox="1">
            <a:spLocks noGrp="1"/>
          </p:cNvSpPr>
          <p:nvPr>
            <p:ph type="sldNum" idx="12"/>
          </p:nvPr>
        </p:nvSpPr>
        <p:spPr>
          <a:xfrm>
            <a:off x="7651377" y="4741075"/>
            <a:ext cx="12405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 rot="10800000" flipH="1">
            <a:off x="-145325" y="2737175"/>
            <a:ext cx="9301200" cy="36300"/>
          </a:xfrm>
          <a:prstGeom prst="straightConnector1">
            <a:avLst/>
          </a:prstGeom>
          <a:noFill/>
          <a:ln w="762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6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TITLE_AND_TWO_COLUMNS 2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2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3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5" name="Google Shape;55;p43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5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59" name="Google Shape;59;p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6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2" name="Google Shape;62;p46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6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000"/>
              <a:buFont typeface="Monoton"/>
              <a:buNone/>
              <a:defRPr sz="3000" b="0" i="0" u="none" strike="noStrike" cap="none">
                <a:solidFill>
                  <a:srgbClr val="CC0000"/>
                </a:solidFill>
                <a:latin typeface="Monoton"/>
                <a:ea typeface="Monoton"/>
                <a:cs typeface="Monoton"/>
                <a:sym typeface="Monot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roxima Nova"/>
              <a:buChar char="●"/>
              <a:defRPr sz="18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opbox.com/s/c5lcbrrhngpti5i/changesize.mp4?st=5psn9874&amp;dl=0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26" Type="http://schemas.openxmlformats.org/officeDocument/2006/relationships/hyperlink" Target="https://www.dropbox.com/scl/fi/6sgksgfmtmds507ba3ryu/askandwait.mp4?rlkey=8ds2aqyvom2thlwcdho1usrrb&amp;st=jva8rs68&amp;dl=0" TargetMode="External"/><Relationship Id="rId3" Type="http://schemas.openxmlformats.org/officeDocument/2006/relationships/hyperlink" Target="https://www.dropbox.com/s/5g4740142xm9j0m/hideblock.mp4?st=ngixxiu7&amp;dl=0" TargetMode="External"/><Relationship Id="rId21" Type="http://schemas.openxmlformats.org/officeDocument/2006/relationships/image" Target="../media/image9.png"/><Relationship Id="rId7" Type="http://schemas.openxmlformats.org/officeDocument/2006/relationships/hyperlink" Target="https://www.dropbox.com/s/k3lnv577zxkaq9f/whenthisspriteclicked.mp4?st=4o1lpaq8&amp;dl=0" TargetMode="External"/><Relationship Id="rId12" Type="http://schemas.openxmlformats.org/officeDocument/2006/relationships/hyperlink" Target="https://www.dropbox.com/s/893o168rsb0roo9/showblock.mp4?st=lu74i3zs&amp;dl=0" TargetMode="External"/><Relationship Id="rId17" Type="http://schemas.openxmlformats.org/officeDocument/2006/relationships/image" Target="../media/image5.png"/><Relationship Id="rId25" Type="http://schemas.openxmlformats.org/officeDocument/2006/relationships/hyperlink" Target="https://www.dropbox.com/scl/fi/5mxqx9jmh84wr5whagvh3/Createcloneblock.mp4?rlkey=uwvumomzd8n64m7zviedqf8zi&amp;st=7znv9a5q&amp;dl=0" TargetMode="External"/><Relationship Id="rId3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opbox.com/s/r0oq5aouycuzbhg/whenkeyispressed4.mp4?st=iunelzu4&amp;dl=0" TargetMode="External"/><Relationship Id="rId11" Type="http://schemas.openxmlformats.org/officeDocument/2006/relationships/hyperlink" Target="https://www.dropbox.com/s/pjdxvws1q65edw3/forever.mp4?st=yjik91q0&amp;dl=0" TargetMode="External"/><Relationship Id="rId24" Type="http://schemas.openxmlformats.org/officeDocument/2006/relationships/hyperlink" Target="https://www.dropbox.com/scl/fi/abt0ef63lluquxy6ftutd/IfThenBlock.mov?rlkey=ikoa5bf7wwy6x6ryr8nx5opgw&amp;st=6o1g467n&amp;dl=0" TargetMode="External"/><Relationship Id="rId32" Type="http://schemas.openxmlformats.org/officeDocument/2006/relationships/image" Target="../media/image14.png"/><Relationship Id="rId5" Type="http://schemas.openxmlformats.org/officeDocument/2006/relationships/hyperlink" Target="https://www.dropbox.com/s/1nj84y2qwtvksgk/repeat%20().mp4?st=wgte92vx&amp;dl=0" TargetMode="External"/><Relationship Id="rId15" Type="http://schemas.openxmlformats.org/officeDocument/2006/relationships/image" Target="../media/image3.png"/><Relationship Id="rId23" Type="http://schemas.openxmlformats.org/officeDocument/2006/relationships/hyperlink" Target="https://www.dropbox.com/scl/fi/aru7ju9qz6k9zy1ibnjag/cleargraphicseffects.mp4?rlkey=vt7t76fnz9fau4rd6ib9jyrpl&amp;st=oqwh6ngh&amp;dl=0" TargetMode="External"/><Relationship Id="rId28" Type="http://schemas.openxmlformats.org/officeDocument/2006/relationships/image" Target="../media/image10.png"/><Relationship Id="rId10" Type="http://schemas.openxmlformats.org/officeDocument/2006/relationships/hyperlink" Target="https://www.dropbox.com/s/seyshd6o5fsfyyd/repeatuntil.mp4?st=1h7nam5j&amp;dl=0" TargetMode="External"/><Relationship Id="rId19" Type="http://schemas.openxmlformats.org/officeDocument/2006/relationships/image" Target="../media/image7.png"/><Relationship Id="rId31" Type="http://schemas.openxmlformats.org/officeDocument/2006/relationships/image" Target="../media/image13.png"/><Relationship Id="rId4" Type="http://schemas.openxmlformats.org/officeDocument/2006/relationships/hyperlink" Target="https://www.dropbox.com/s/3pnfxb3u9t9gz3p/hideblock.mp4?dl=0" TargetMode="External"/><Relationship Id="rId9" Type="http://schemas.openxmlformats.org/officeDocument/2006/relationships/hyperlink" Target="https://www.dropbox.com/s/55hwcxl2gnydwsw/coloreffectblock.mp4?st=k14abdwy&amp;dl=0" TargetMode="External"/><Relationship Id="rId14" Type="http://schemas.openxmlformats.org/officeDocument/2006/relationships/image" Target="../media/image2.png"/><Relationship Id="rId22" Type="http://schemas.openxmlformats.org/officeDocument/2006/relationships/hyperlink" Target="https://www.dropbox.com/scl/fi/owkysp0h4gfc4qw9q5yaa/gotoxandy.mp4?rlkey=cjx0l59etocj0yktpvmaxnlbs&amp;st=brwal64m&amp;dl=0" TargetMode="External"/><Relationship Id="rId27" Type="http://schemas.openxmlformats.org/officeDocument/2006/relationships/hyperlink" Target="https://www.dropbox.com/scl/fi/qi8sl719t1eqpz2my6jp4/setsize.mp4?rlkey=lz4p6cnws5ehcbpetobjysaax&amp;st=wqae4ix1&amp;dl=0" TargetMode="External"/><Relationship Id="rId30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Scratch Block Choice Board </a:t>
            </a:r>
            <a:endParaRPr/>
          </a:p>
        </p:txBody>
      </p:sp>
      <p:sp>
        <p:nvSpPr>
          <p:cNvPr id="223" name="Google Shape;223;p4"/>
          <p:cNvSpPr/>
          <p:nvPr/>
        </p:nvSpPr>
        <p:spPr>
          <a:xfrm>
            <a:off x="139175" y="863800"/>
            <a:ext cx="1598400" cy="1104300"/>
          </a:xfrm>
          <a:prstGeom prst="rect">
            <a:avLst/>
          </a:prstGeom>
          <a:solidFill>
            <a:srgbClr val="9900FF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Hide character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4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139175" y="2130950"/>
            <a:ext cx="1537500" cy="11043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5"/>
              </a:rPr>
              <a:t>Repeat X number of times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5" name="Google Shape;225;p4"/>
          <p:cNvSpPr/>
          <p:nvPr/>
        </p:nvSpPr>
        <p:spPr>
          <a:xfrm>
            <a:off x="152975" y="3540350"/>
            <a:ext cx="1537500" cy="12342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6"/>
              </a:rPr>
              <a:t>When any key pressed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6" name="Google Shape;226;p4"/>
          <p:cNvSpPr/>
          <p:nvPr/>
        </p:nvSpPr>
        <p:spPr>
          <a:xfrm>
            <a:off x="3661303" y="863800"/>
            <a:ext cx="1757100" cy="11043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7"/>
              </a:rPr>
              <a:t>When this sprite clicked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7" name="Google Shape;227;p4"/>
          <p:cNvSpPr/>
          <p:nvPr/>
        </p:nvSpPr>
        <p:spPr>
          <a:xfrm>
            <a:off x="5518190" y="863800"/>
            <a:ext cx="1757100" cy="1104300"/>
          </a:xfrm>
          <a:prstGeom prst="rect">
            <a:avLst/>
          </a:prstGeom>
          <a:solidFill>
            <a:srgbClr val="9900FF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8"/>
              </a:rPr>
              <a:t>Change size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8" name="Google Shape;228;p4"/>
          <p:cNvSpPr/>
          <p:nvPr/>
        </p:nvSpPr>
        <p:spPr>
          <a:xfrm>
            <a:off x="3661303" y="2112785"/>
            <a:ext cx="1757100" cy="1104300"/>
          </a:xfrm>
          <a:prstGeom prst="rect">
            <a:avLst/>
          </a:prstGeom>
          <a:solidFill>
            <a:srgbClr val="9900FF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9"/>
              </a:rPr>
              <a:t>Change color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9" name="Google Shape;229;p4"/>
          <p:cNvSpPr/>
          <p:nvPr/>
        </p:nvSpPr>
        <p:spPr>
          <a:xfrm>
            <a:off x="5518190" y="2112785"/>
            <a:ext cx="1757100" cy="11043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10"/>
              </a:rPr>
              <a:t>Repeat until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0" name="Google Shape;230;p4"/>
          <p:cNvSpPr/>
          <p:nvPr/>
        </p:nvSpPr>
        <p:spPr>
          <a:xfrm>
            <a:off x="3697925" y="3489525"/>
            <a:ext cx="1678200" cy="12525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11"/>
              </a:rPr>
              <a:t>Repeat forever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1" name="Google Shape;231;p4"/>
          <p:cNvSpPr/>
          <p:nvPr/>
        </p:nvSpPr>
        <p:spPr>
          <a:xfrm>
            <a:off x="5552475" y="3507950"/>
            <a:ext cx="1757100" cy="1234200"/>
          </a:xfrm>
          <a:prstGeom prst="rect">
            <a:avLst/>
          </a:prstGeom>
          <a:solidFill>
            <a:srgbClr val="9900FF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12"/>
              </a:rPr>
              <a:t>Show character 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84430" y="1319209"/>
            <a:ext cx="600793" cy="506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26676" y="4067507"/>
            <a:ext cx="692582" cy="498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909735" y="1319209"/>
            <a:ext cx="1126488" cy="459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639599" y="2621219"/>
            <a:ext cx="1735626" cy="498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889941" y="4041298"/>
            <a:ext cx="1159865" cy="799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064182" y="2488843"/>
            <a:ext cx="951125" cy="631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91238" y="2561155"/>
            <a:ext cx="847204" cy="728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3917282" y="1439019"/>
            <a:ext cx="1137652" cy="459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4"/>
          <p:cNvPicPr preferRelativeResize="0"/>
          <p:nvPr/>
        </p:nvPicPr>
        <p:blipFill rotWithShape="1">
          <a:blip r:embed="rId21">
            <a:alphaModFix/>
          </a:blip>
          <a:srcRect t="7649" b="16458"/>
          <a:stretch/>
        </p:blipFill>
        <p:spPr>
          <a:xfrm>
            <a:off x="191812" y="4200075"/>
            <a:ext cx="1432225" cy="366166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4"/>
          <p:cNvSpPr/>
          <p:nvPr/>
        </p:nvSpPr>
        <p:spPr>
          <a:xfrm>
            <a:off x="1792168" y="863800"/>
            <a:ext cx="1757100" cy="11043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2"/>
              </a:rPr>
              <a:t>Go to block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2" name="Google Shape;242;p4"/>
          <p:cNvSpPr/>
          <p:nvPr/>
        </p:nvSpPr>
        <p:spPr>
          <a:xfrm>
            <a:off x="1792168" y="2112785"/>
            <a:ext cx="1757100" cy="1104300"/>
          </a:xfrm>
          <a:prstGeom prst="rect">
            <a:avLst/>
          </a:prstGeom>
          <a:solidFill>
            <a:srgbClr val="9900FF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3"/>
              </a:rPr>
              <a:t>Clear graphic effects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3" name="Google Shape;243;p4"/>
          <p:cNvSpPr/>
          <p:nvPr/>
        </p:nvSpPr>
        <p:spPr>
          <a:xfrm>
            <a:off x="1826450" y="3512075"/>
            <a:ext cx="1735500" cy="12525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4"/>
              </a:rPr>
              <a:t>If…then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4" name="Google Shape;244;p4"/>
          <p:cNvSpPr/>
          <p:nvPr/>
        </p:nvSpPr>
        <p:spPr>
          <a:xfrm>
            <a:off x="7354768" y="863800"/>
            <a:ext cx="1757100" cy="11043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5"/>
              </a:rPr>
              <a:t>Create clone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5" name="Google Shape;245;p4"/>
          <p:cNvSpPr/>
          <p:nvPr/>
        </p:nvSpPr>
        <p:spPr>
          <a:xfrm>
            <a:off x="7354768" y="2112785"/>
            <a:ext cx="1757100" cy="11043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6"/>
              </a:rPr>
              <a:t>Ask () and wait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6" name="Google Shape;246;p4"/>
          <p:cNvSpPr/>
          <p:nvPr/>
        </p:nvSpPr>
        <p:spPr>
          <a:xfrm>
            <a:off x="7389050" y="3512075"/>
            <a:ext cx="1735500" cy="1252500"/>
          </a:xfrm>
          <a:prstGeom prst="rect">
            <a:avLst/>
          </a:prstGeom>
          <a:solidFill>
            <a:srgbClr val="FFAB40">
              <a:alpha val="6862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u="sng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27"/>
              </a:rPr>
              <a:t>Set size</a:t>
            </a: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47" name="Google Shape;247;p4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7628050" y="2596925"/>
            <a:ext cx="122872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4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7375100" y="1262963"/>
            <a:ext cx="162877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4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918413" y="1324938"/>
            <a:ext cx="1409700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2055050" y="2568350"/>
            <a:ext cx="1285875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4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2090250" y="3882975"/>
            <a:ext cx="118110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4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659982" y="3996825"/>
            <a:ext cx="1146680" cy="447675"/>
          </a:xfrm>
          <a:prstGeom prst="rect">
            <a:avLst/>
          </a:prstGeom>
          <a:solidFill>
            <a:srgbClr val="FFAB40">
              <a:alpha val="6863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(16:9)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Alfa Slab One</vt:lpstr>
      <vt:lpstr>Monoton</vt:lpstr>
      <vt:lpstr>Montserrat</vt:lpstr>
      <vt:lpstr>Bebas Neue</vt:lpstr>
      <vt:lpstr>Proxima Nova</vt:lpstr>
      <vt:lpstr>Gameday</vt:lpstr>
      <vt:lpstr>Scratch Block Choice Board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Franziska Iffland</dc:creator>
  <cp:lastModifiedBy>Franziska Iffland</cp:lastModifiedBy>
  <cp:revision>2</cp:revision>
  <dcterms:modified xsi:type="dcterms:W3CDTF">2025-02-11T19:11:47Z</dcterms:modified>
</cp:coreProperties>
</file>