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f67c898152_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f67c898152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fb5045b572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fb5045b572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f67c898152_0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f67c898152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f67c898152_0_1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f67c898152_0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f67c898152_0_1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f67c898152_0_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f67c898152_0_1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f67c898152_0_1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f67c898152_0_1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f67c898152_0_1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f67c898152_0_1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Google Shape;240;gf67c898152_0_1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f67c898152_0_1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Google Shape;253;gf67c898152_0_1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f67c89815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f67c89815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f67c898152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f67c898152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f67c898152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f67c898152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f67c898152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f67c898152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f67c898152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f67c898152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f67c898152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f67c898152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f67c898152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f67c898152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f67c898152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f67c898152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0.png"/><Relationship Id="rId4" Type="http://schemas.openxmlformats.org/officeDocument/2006/relationships/image" Target="../media/image6.png"/><Relationship Id="rId5" Type="http://schemas.openxmlformats.org/officeDocument/2006/relationships/image" Target="../media/image1.png"/><Relationship Id="rId6" Type="http://schemas.openxmlformats.org/officeDocument/2006/relationships/image" Target="../media/image4.png"/><Relationship Id="rId7" Type="http://schemas.openxmlformats.org/officeDocument/2006/relationships/image" Target="../media/image8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1.png"/><Relationship Id="rId4" Type="http://schemas.openxmlformats.org/officeDocument/2006/relationships/image" Target="../media/image7.png"/><Relationship Id="rId5" Type="http://schemas.openxmlformats.org/officeDocument/2006/relationships/image" Target="../media/image2.png"/><Relationship Id="rId6" Type="http://schemas.openxmlformats.org/officeDocument/2006/relationships/image" Target="../media/image5.png"/><Relationship Id="rId7" Type="http://schemas.openxmlformats.org/officeDocument/2006/relationships/image" Target="../media/image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1.png"/><Relationship Id="rId4" Type="http://schemas.openxmlformats.org/officeDocument/2006/relationships/image" Target="../media/image7.png"/><Relationship Id="rId5" Type="http://schemas.openxmlformats.org/officeDocument/2006/relationships/image" Target="../media/image2.png"/><Relationship Id="rId6" Type="http://schemas.openxmlformats.org/officeDocument/2006/relationships/image" Target="../media/image5.png"/><Relationship Id="rId7" Type="http://schemas.openxmlformats.org/officeDocument/2006/relationships/image" Target="../media/image3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9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9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9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9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9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0.png"/><Relationship Id="rId4" Type="http://schemas.openxmlformats.org/officeDocument/2006/relationships/image" Target="../media/image6.png"/><Relationship Id="rId5" Type="http://schemas.openxmlformats.org/officeDocument/2006/relationships/image" Target="../media/image1.png"/><Relationship Id="rId6" Type="http://schemas.openxmlformats.org/officeDocument/2006/relationships/image" Target="../media/image4.png"/><Relationship Id="rId7" Type="http://schemas.openxmlformats.org/officeDocument/2006/relationships/image" Target="../media/image8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1.png"/><Relationship Id="rId4" Type="http://schemas.openxmlformats.org/officeDocument/2006/relationships/image" Target="../media/image7.png"/><Relationship Id="rId5" Type="http://schemas.openxmlformats.org/officeDocument/2006/relationships/image" Target="../media/image2.png"/><Relationship Id="rId6" Type="http://schemas.openxmlformats.org/officeDocument/2006/relationships/image" Target="../media/image5.png"/><Relationship Id="rId7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1.png"/><Relationship Id="rId4" Type="http://schemas.openxmlformats.org/officeDocument/2006/relationships/image" Target="../media/image7.png"/><Relationship Id="rId5" Type="http://schemas.openxmlformats.org/officeDocument/2006/relationships/image" Target="../media/image2.png"/><Relationship Id="rId6" Type="http://schemas.openxmlformats.org/officeDocument/2006/relationships/image" Target="../media/image5.png"/><Relationship Id="rId7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9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9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2"/>
                </a:solidFill>
              </a:rPr>
              <a:t>How to Code a Sandcastle:</a:t>
            </a:r>
            <a:endParaRPr sz="2800"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2"/>
                </a:solidFill>
              </a:rPr>
              <a:t>Scratch Review</a:t>
            </a:r>
            <a:endParaRPr sz="2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2"/>
          <p:cNvSpPr txBox="1"/>
          <p:nvPr/>
        </p:nvSpPr>
        <p:spPr>
          <a:xfrm>
            <a:off x="1166125" y="957025"/>
            <a:ext cx="5533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Solutions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Google Shape;166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2350" y="980350"/>
            <a:ext cx="3820450" cy="2210750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23"/>
          <p:cNvSpPr txBox="1"/>
          <p:nvPr/>
        </p:nvSpPr>
        <p:spPr>
          <a:xfrm>
            <a:off x="64900" y="194400"/>
            <a:ext cx="36753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</a:rPr>
              <a:t>According to the given code below, select the </a:t>
            </a:r>
            <a:r>
              <a:rPr b="1" lang="en" sz="1200" u="sng">
                <a:solidFill>
                  <a:schemeClr val="dk1"/>
                </a:solidFill>
                <a:highlight>
                  <a:srgbClr val="FFFFFF"/>
                </a:highlight>
              </a:rPr>
              <a:t>Say</a:t>
            </a: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</a:rPr>
              <a:t> block that will run second</a:t>
            </a:r>
            <a:endParaRPr/>
          </a:p>
        </p:txBody>
      </p:sp>
      <p:pic>
        <p:nvPicPr>
          <p:cNvPr id="168" name="Google Shape;168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24975" y="2387100"/>
            <a:ext cx="1945580" cy="369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2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524975" y="3479350"/>
            <a:ext cx="1945575" cy="3910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2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524977" y="2933225"/>
            <a:ext cx="2877092" cy="369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2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524975" y="1785975"/>
            <a:ext cx="4619016" cy="424300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p23"/>
          <p:cNvSpPr/>
          <p:nvPr/>
        </p:nvSpPr>
        <p:spPr>
          <a:xfrm>
            <a:off x="4416550" y="3395525"/>
            <a:ext cx="2467500" cy="723900"/>
          </a:xfrm>
          <a:prstGeom prst="rect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23"/>
          <p:cNvSpPr txBox="1"/>
          <p:nvPr/>
        </p:nvSpPr>
        <p:spPr>
          <a:xfrm>
            <a:off x="4822025" y="274425"/>
            <a:ext cx="3034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23"/>
          <p:cNvSpPr txBox="1"/>
          <p:nvPr/>
        </p:nvSpPr>
        <p:spPr>
          <a:xfrm>
            <a:off x="4822025" y="235225"/>
            <a:ext cx="29403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</a:rPr>
              <a:t>Place the blue rectangle around the correct block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4"/>
          <p:cNvSpPr txBox="1"/>
          <p:nvPr/>
        </p:nvSpPr>
        <p:spPr>
          <a:xfrm>
            <a:off x="217150" y="579025"/>
            <a:ext cx="5927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</a:rPr>
              <a:t>When the </a:t>
            </a:r>
            <a:r>
              <a:rPr b="1" lang="en" sz="1200">
                <a:solidFill>
                  <a:schemeClr val="dk1"/>
                </a:solidFill>
                <a:highlight>
                  <a:srgbClr val="FFFFFF"/>
                </a:highlight>
              </a:rPr>
              <a:t>Green Flag</a:t>
            </a: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</a:rPr>
              <a:t> is clicked, this appears on stage:</a:t>
            </a:r>
            <a:endParaRPr/>
          </a:p>
        </p:txBody>
      </p:sp>
      <p:pic>
        <p:nvPicPr>
          <p:cNvPr id="180" name="Google Shape;180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7175" y="996575"/>
            <a:ext cx="4222572" cy="2869499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p24"/>
          <p:cNvSpPr txBox="1"/>
          <p:nvPr/>
        </p:nvSpPr>
        <p:spPr>
          <a:xfrm>
            <a:off x="5348075" y="587075"/>
            <a:ext cx="3297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</a:rPr>
              <a:t>Select the script that ran for the girl.</a:t>
            </a:r>
            <a:endParaRPr/>
          </a:p>
        </p:txBody>
      </p:sp>
      <p:sp>
        <p:nvSpPr>
          <p:cNvPr id="182" name="Google Shape;182;p24"/>
          <p:cNvSpPr/>
          <p:nvPr/>
        </p:nvSpPr>
        <p:spPr>
          <a:xfrm>
            <a:off x="4680525" y="1841675"/>
            <a:ext cx="2118900" cy="898500"/>
          </a:xfrm>
          <a:prstGeom prst="rect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83" name="Google Shape;183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75250" y="1957450"/>
            <a:ext cx="1933300" cy="76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2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841400" y="3078275"/>
            <a:ext cx="1677300" cy="646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2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964043" y="2015938"/>
            <a:ext cx="1445207" cy="646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2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956000" y="2961300"/>
            <a:ext cx="1314323" cy="763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5"/>
          <p:cNvSpPr txBox="1"/>
          <p:nvPr/>
        </p:nvSpPr>
        <p:spPr>
          <a:xfrm>
            <a:off x="217150" y="579025"/>
            <a:ext cx="5927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</a:rPr>
              <a:t>When the </a:t>
            </a:r>
            <a:r>
              <a:rPr b="1" lang="en" sz="1200">
                <a:solidFill>
                  <a:schemeClr val="dk1"/>
                </a:solidFill>
                <a:highlight>
                  <a:srgbClr val="FFFFFF"/>
                </a:highlight>
              </a:rPr>
              <a:t>Green Flag</a:t>
            </a: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</a:rPr>
              <a:t> is clicked, this appears on stage:</a:t>
            </a:r>
            <a:endParaRPr/>
          </a:p>
        </p:txBody>
      </p:sp>
      <p:pic>
        <p:nvPicPr>
          <p:cNvPr id="192" name="Google Shape;192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7175" y="996575"/>
            <a:ext cx="4222572" cy="2869499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25"/>
          <p:cNvSpPr txBox="1"/>
          <p:nvPr/>
        </p:nvSpPr>
        <p:spPr>
          <a:xfrm>
            <a:off x="5348075" y="587075"/>
            <a:ext cx="3297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</a:rPr>
              <a:t>Select the script that ran for the robot.</a:t>
            </a:r>
            <a:endParaRPr/>
          </a:p>
        </p:txBody>
      </p:sp>
      <p:sp>
        <p:nvSpPr>
          <p:cNvPr id="194" name="Google Shape;194;p25"/>
          <p:cNvSpPr/>
          <p:nvPr/>
        </p:nvSpPr>
        <p:spPr>
          <a:xfrm>
            <a:off x="6708550" y="2894525"/>
            <a:ext cx="1872600" cy="1078200"/>
          </a:xfrm>
          <a:prstGeom prst="rect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95" name="Google Shape;195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75250" y="1957450"/>
            <a:ext cx="1933300" cy="76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2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841400" y="3078275"/>
            <a:ext cx="1677300" cy="646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2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964043" y="2015938"/>
            <a:ext cx="1445207" cy="646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p2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956000" y="2961300"/>
            <a:ext cx="1314323" cy="763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6"/>
          <p:cNvSpPr txBox="1"/>
          <p:nvPr/>
        </p:nvSpPr>
        <p:spPr>
          <a:xfrm>
            <a:off x="916825" y="369950"/>
            <a:ext cx="51954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</a:rPr>
              <a:t>How will the girl act when the green flag is clicked?</a:t>
            </a:r>
            <a:endParaRPr/>
          </a:p>
        </p:txBody>
      </p:sp>
      <p:pic>
        <p:nvPicPr>
          <p:cNvPr id="204" name="Google Shape;204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1650" y="1125900"/>
            <a:ext cx="4513600" cy="2498024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Google Shape;205;p26"/>
          <p:cNvSpPr txBox="1"/>
          <p:nvPr/>
        </p:nvSpPr>
        <p:spPr>
          <a:xfrm>
            <a:off x="5669775" y="764000"/>
            <a:ext cx="2999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First, the girl ____________</a:t>
            </a:r>
            <a:endParaRPr/>
          </a:p>
        </p:txBody>
      </p:sp>
      <p:sp>
        <p:nvSpPr>
          <p:cNvPr id="206" name="Google Shape;206;p26"/>
          <p:cNvSpPr/>
          <p:nvPr/>
        </p:nvSpPr>
        <p:spPr>
          <a:xfrm>
            <a:off x="5533025" y="4169825"/>
            <a:ext cx="2573400" cy="831300"/>
          </a:xfrm>
          <a:prstGeom prst="rect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26"/>
          <p:cNvSpPr txBox="1"/>
          <p:nvPr/>
        </p:nvSpPr>
        <p:spPr>
          <a:xfrm>
            <a:off x="5774300" y="1439550"/>
            <a:ext cx="2251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Switches costume to Noor-c</a:t>
            </a:r>
            <a:endParaRPr/>
          </a:p>
        </p:txBody>
      </p:sp>
      <p:sp>
        <p:nvSpPr>
          <p:cNvPr id="208" name="Google Shape;208;p26"/>
          <p:cNvSpPr txBox="1"/>
          <p:nvPr/>
        </p:nvSpPr>
        <p:spPr>
          <a:xfrm>
            <a:off x="5669775" y="4219575"/>
            <a:ext cx="21231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Says Now, build a sandcastle, Pascal! for 2 seconds</a:t>
            </a:r>
            <a:endParaRPr/>
          </a:p>
        </p:txBody>
      </p:sp>
      <p:sp>
        <p:nvSpPr>
          <p:cNvPr id="209" name="Google Shape;209;p26"/>
          <p:cNvSpPr txBox="1"/>
          <p:nvPr/>
        </p:nvSpPr>
        <p:spPr>
          <a:xfrm>
            <a:off x="5669775" y="2941575"/>
            <a:ext cx="1857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</a:t>
            </a:r>
            <a:r>
              <a:rPr lang="en"/>
              <a:t>oves 20 steps</a:t>
            </a:r>
            <a:endParaRPr/>
          </a:p>
        </p:txBody>
      </p:sp>
      <p:sp>
        <p:nvSpPr>
          <p:cNvPr id="210" name="Google Shape;210;p26"/>
          <p:cNvSpPr txBox="1"/>
          <p:nvPr/>
        </p:nvSpPr>
        <p:spPr>
          <a:xfrm>
            <a:off x="5669775" y="3388263"/>
            <a:ext cx="28470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Thinks Hmm. I guess he doesn’t know how to do that. for 2 seconds</a:t>
            </a:r>
            <a:endParaRPr/>
          </a:p>
        </p:txBody>
      </p:sp>
      <p:sp>
        <p:nvSpPr>
          <p:cNvPr id="211" name="Google Shape;211;p26"/>
          <p:cNvSpPr txBox="1"/>
          <p:nvPr/>
        </p:nvSpPr>
        <p:spPr>
          <a:xfrm>
            <a:off x="5705925" y="2279463"/>
            <a:ext cx="21954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Switches to next costume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7"/>
          <p:cNvSpPr txBox="1"/>
          <p:nvPr/>
        </p:nvSpPr>
        <p:spPr>
          <a:xfrm>
            <a:off x="916825" y="369950"/>
            <a:ext cx="51954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</a:rPr>
              <a:t>How will the girl act when the green flag is clicked?</a:t>
            </a:r>
            <a:endParaRPr/>
          </a:p>
        </p:txBody>
      </p:sp>
      <p:pic>
        <p:nvPicPr>
          <p:cNvPr id="217" name="Google Shape;217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1650" y="1125900"/>
            <a:ext cx="4513600" cy="2498024"/>
          </a:xfrm>
          <a:prstGeom prst="rect">
            <a:avLst/>
          </a:prstGeom>
          <a:noFill/>
          <a:ln>
            <a:noFill/>
          </a:ln>
        </p:spPr>
      </p:pic>
      <p:sp>
        <p:nvSpPr>
          <p:cNvPr id="218" name="Google Shape;218;p27"/>
          <p:cNvSpPr txBox="1"/>
          <p:nvPr/>
        </p:nvSpPr>
        <p:spPr>
          <a:xfrm>
            <a:off x="5669775" y="764000"/>
            <a:ext cx="2999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Next, the girl ____________</a:t>
            </a:r>
            <a:endParaRPr/>
          </a:p>
        </p:txBody>
      </p:sp>
      <p:sp>
        <p:nvSpPr>
          <p:cNvPr id="219" name="Google Shape;219;p27"/>
          <p:cNvSpPr/>
          <p:nvPr/>
        </p:nvSpPr>
        <p:spPr>
          <a:xfrm>
            <a:off x="5637600" y="1419975"/>
            <a:ext cx="2324100" cy="687000"/>
          </a:xfrm>
          <a:prstGeom prst="rect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27"/>
          <p:cNvSpPr txBox="1"/>
          <p:nvPr/>
        </p:nvSpPr>
        <p:spPr>
          <a:xfrm>
            <a:off x="5677725" y="1448175"/>
            <a:ext cx="2251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Switches costume to Noor-c</a:t>
            </a:r>
            <a:endParaRPr/>
          </a:p>
        </p:txBody>
      </p:sp>
      <p:sp>
        <p:nvSpPr>
          <p:cNvPr id="221" name="Google Shape;221;p27"/>
          <p:cNvSpPr txBox="1"/>
          <p:nvPr/>
        </p:nvSpPr>
        <p:spPr>
          <a:xfrm>
            <a:off x="5669775" y="4219575"/>
            <a:ext cx="21231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Says Now, build a sandcastle, Pascal! for 2 seconds</a:t>
            </a:r>
            <a:endParaRPr/>
          </a:p>
        </p:txBody>
      </p:sp>
      <p:sp>
        <p:nvSpPr>
          <p:cNvPr id="222" name="Google Shape;222;p27"/>
          <p:cNvSpPr txBox="1"/>
          <p:nvPr/>
        </p:nvSpPr>
        <p:spPr>
          <a:xfrm>
            <a:off x="5669775" y="2941575"/>
            <a:ext cx="1857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</a:t>
            </a:r>
            <a:r>
              <a:rPr lang="en"/>
              <a:t>oves 20 steps</a:t>
            </a:r>
            <a:endParaRPr/>
          </a:p>
        </p:txBody>
      </p:sp>
      <p:sp>
        <p:nvSpPr>
          <p:cNvPr id="223" name="Google Shape;223;p27"/>
          <p:cNvSpPr txBox="1"/>
          <p:nvPr/>
        </p:nvSpPr>
        <p:spPr>
          <a:xfrm>
            <a:off x="5669775" y="3388263"/>
            <a:ext cx="28470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Thinks Hmm. I guess he doesn’t know how to do that. for 2 seconds</a:t>
            </a:r>
            <a:endParaRPr/>
          </a:p>
        </p:txBody>
      </p:sp>
      <p:sp>
        <p:nvSpPr>
          <p:cNvPr id="224" name="Google Shape;224;p27"/>
          <p:cNvSpPr txBox="1"/>
          <p:nvPr/>
        </p:nvSpPr>
        <p:spPr>
          <a:xfrm>
            <a:off x="5705925" y="2279463"/>
            <a:ext cx="21954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Switches to next costume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8"/>
          <p:cNvSpPr txBox="1"/>
          <p:nvPr/>
        </p:nvSpPr>
        <p:spPr>
          <a:xfrm>
            <a:off x="916825" y="369950"/>
            <a:ext cx="51954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</a:rPr>
              <a:t>How will the girl act when the green flag is clicked?</a:t>
            </a:r>
            <a:endParaRPr/>
          </a:p>
        </p:txBody>
      </p:sp>
      <p:pic>
        <p:nvPicPr>
          <p:cNvPr id="230" name="Google Shape;230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1650" y="1125900"/>
            <a:ext cx="4513600" cy="2498024"/>
          </a:xfrm>
          <a:prstGeom prst="rect">
            <a:avLst/>
          </a:prstGeom>
          <a:noFill/>
          <a:ln>
            <a:noFill/>
          </a:ln>
        </p:spPr>
      </p:pic>
      <p:sp>
        <p:nvSpPr>
          <p:cNvPr id="231" name="Google Shape;231;p28"/>
          <p:cNvSpPr txBox="1"/>
          <p:nvPr/>
        </p:nvSpPr>
        <p:spPr>
          <a:xfrm>
            <a:off x="5669775" y="764000"/>
            <a:ext cx="2999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Then, the girl ____________</a:t>
            </a:r>
            <a:endParaRPr/>
          </a:p>
        </p:txBody>
      </p:sp>
      <p:sp>
        <p:nvSpPr>
          <p:cNvPr id="232" name="Google Shape;232;p28"/>
          <p:cNvSpPr/>
          <p:nvPr/>
        </p:nvSpPr>
        <p:spPr>
          <a:xfrm>
            <a:off x="5285250" y="2858950"/>
            <a:ext cx="2195400" cy="529200"/>
          </a:xfrm>
          <a:prstGeom prst="rect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28"/>
          <p:cNvSpPr txBox="1"/>
          <p:nvPr/>
        </p:nvSpPr>
        <p:spPr>
          <a:xfrm>
            <a:off x="5774300" y="1439550"/>
            <a:ext cx="2251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Switches costume to Noor-c</a:t>
            </a:r>
            <a:endParaRPr/>
          </a:p>
        </p:txBody>
      </p:sp>
      <p:sp>
        <p:nvSpPr>
          <p:cNvPr id="234" name="Google Shape;234;p28"/>
          <p:cNvSpPr txBox="1"/>
          <p:nvPr/>
        </p:nvSpPr>
        <p:spPr>
          <a:xfrm>
            <a:off x="5669775" y="4219575"/>
            <a:ext cx="21231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Says Now, build a sandcastle, Pascal! for 2 seconds</a:t>
            </a:r>
            <a:endParaRPr/>
          </a:p>
        </p:txBody>
      </p:sp>
      <p:sp>
        <p:nvSpPr>
          <p:cNvPr id="235" name="Google Shape;235;p28"/>
          <p:cNvSpPr txBox="1"/>
          <p:nvPr/>
        </p:nvSpPr>
        <p:spPr>
          <a:xfrm>
            <a:off x="5669775" y="2941575"/>
            <a:ext cx="1857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</a:t>
            </a:r>
            <a:r>
              <a:rPr lang="en"/>
              <a:t>oves 20 steps</a:t>
            </a:r>
            <a:endParaRPr/>
          </a:p>
        </p:txBody>
      </p:sp>
      <p:sp>
        <p:nvSpPr>
          <p:cNvPr id="236" name="Google Shape;236;p28"/>
          <p:cNvSpPr txBox="1"/>
          <p:nvPr/>
        </p:nvSpPr>
        <p:spPr>
          <a:xfrm>
            <a:off x="5669775" y="3388263"/>
            <a:ext cx="28470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Thinks Hmm. I guess he doesn’t know how to do that. for 2 seconds</a:t>
            </a:r>
            <a:endParaRPr/>
          </a:p>
        </p:txBody>
      </p:sp>
      <p:sp>
        <p:nvSpPr>
          <p:cNvPr id="237" name="Google Shape;237;p28"/>
          <p:cNvSpPr txBox="1"/>
          <p:nvPr/>
        </p:nvSpPr>
        <p:spPr>
          <a:xfrm>
            <a:off x="5774300" y="2279450"/>
            <a:ext cx="21954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Switches to next costume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9"/>
          <p:cNvSpPr txBox="1"/>
          <p:nvPr/>
        </p:nvSpPr>
        <p:spPr>
          <a:xfrm>
            <a:off x="916825" y="369950"/>
            <a:ext cx="51954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</a:rPr>
              <a:t>How will the girl act when the green flag is clicked?</a:t>
            </a:r>
            <a:endParaRPr/>
          </a:p>
        </p:txBody>
      </p:sp>
      <p:pic>
        <p:nvPicPr>
          <p:cNvPr id="243" name="Google Shape;243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1650" y="1125900"/>
            <a:ext cx="4513600" cy="2498024"/>
          </a:xfrm>
          <a:prstGeom prst="rect">
            <a:avLst/>
          </a:prstGeom>
          <a:noFill/>
          <a:ln>
            <a:noFill/>
          </a:ln>
        </p:spPr>
      </p:pic>
      <p:sp>
        <p:nvSpPr>
          <p:cNvPr id="244" name="Google Shape;244;p29"/>
          <p:cNvSpPr txBox="1"/>
          <p:nvPr/>
        </p:nvSpPr>
        <p:spPr>
          <a:xfrm>
            <a:off x="5669775" y="764000"/>
            <a:ext cx="2999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Last, the girl ____________</a:t>
            </a:r>
            <a:endParaRPr/>
          </a:p>
        </p:txBody>
      </p:sp>
      <p:sp>
        <p:nvSpPr>
          <p:cNvPr id="245" name="Google Shape;245;p29"/>
          <p:cNvSpPr/>
          <p:nvPr/>
        </p:nvSpPr>
        <p:spPr>
          <a:xfrm>
            <a:off x="5420450" y="3388275"/>
            <a:ext cx="3249000" cy="777300"/>
          </a:xfrm>
          <a:prstGeom prst="rect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29"/>
          <p:cNvSpPr txBox="1"/>
          <p:nvPr/>
        </p:nvSpPr>
        <p:spPr>
          <a:xfrm>
            <a:off x="5774300" y="1439550"/>
            <a:ext cx="2251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Switches costume to Noor-c</a:t>
            </a:r>
            <a:endParaRPr/>
          </a:p>
        </p:txBody>
      </p:sp>
      <p:sp>
        <p:nvSpPr>
          <p:cNvPr id="247" name="Google Shape;247;p29"/>
          <p:cNvSpPr txBox="1"/>
          <p:nvPr/>
        </p:nvSpPr>
        <p:spPr>
          <a:xfrm>
            <a:off x="5669775" y="4219575"/>
            <a:ext cx="21231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Says Now, build a sandcastle, Pascal! for 2 seconds</a:t>
            </a:r>
            <a:endParaRPr/>
          </a:p>
        </p:txBody>
      </p:sp>
      <p:sp>
        <p:nvSpPr>
          <p:cNvPr id="248" name="Google Shape;248;p29"/>
          <p:cNvSpPr txBox="1"/>
          <p:nvPr/>
        </p:nvSpPr>
        <p:spPr>
          <a:xfrm>
            <a:off x="5669775" y="2941575"/>
            <a:ext cx="1857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</a:t>
            </a:r>
            <a:r>
              <a:rPr lang="en"/>
              <a:t>oves 20 steps</a:t>
            </a:r>
            <a:endParaRPr/>
          </a:p>
        </p:txBody>
      </p:sp>
      <p:sp>
        <p:nvSpPr>
          <p:cNvPr id="249" name="Google Shape;249;p29"/>
          <p:cNvSpPr txBox="1"/>
          <p:nvPr/>
        </p:nvSpPr>
        <p:spPr>
          <a:xfrm>
            <a:off x="5669775" y="3388263"/>
            <a:ext cx="28470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Thinks Hmm. I guess he doesn’t know how to do that. for 2 seconds</a:t>
            </a:r>
            <a:endParaRPr/>
          </a:p>
        </p:txBody>
      </p:sp>
      <p:sp>
        <p:nvSpPr>
          <p:cNvPr id="250" name="Google Shape;250;p29"/>
          <p:cNvSpPr txBox="1"/>
          <p:nvPr/>
        </p:nvSpPr>
        <p:spPr>
          <a:xfrm>
            <a:off x="5705925" y="2279463"/>
            <a:ext cx="21954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Switches to next costume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30"/>
          <p:cNvSpPr txBox="1"/>
          <p:nvPr/>
        </p:nvSpPr>
        <p:spPr>
          <a:xfrm>
            <a:off x="916825" y="369950"/>
            <a:ext cx="51954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</a:rPr>
              <a:t>How will the girl act when the green flag is clicked?</a:t>
            </a:r>
            <a:endParaRPr/>
          </a:p>
        </p:txBody>
      </p:sp>
      <p:pic>
        <p:nvPicPr>
          <p:cNvPr id="256" name="Google Shape;256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1650" y="1125900"/>
            <a:ext cx="4513600" cy="2498024"/>
          </a:xfrm>
          <a:prstGeom prst="rect">
            <a:avLst/>
          </a:prstGeom>
          <a:noFill/>
          <a:ln>
            <a:noFill/>
          </a:ln>
        </p:spPr>
      </p:pic>
      <p:sp>
        <p:nvSpPr>
          <p:cNvPr id="257" name="Google Shape;257;p30"/>
          <p:cNvSpPr txBox="1"/>
          <p:nvPr/>
        </p:nvSpPr>
        <p:spPr>
          <a:xfrm>
            <a:off x="5669775" y="764000"/>
            <a:ext cx="2999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Finally, the girl ____________</a:t>
            </a:r>
            <a:endParaRPr/>
          </a:p>
        </p:txBody>
      </p:sp>
      <p:sp>
        <p:nvSpPr>
          <p:cNvPr id="258" name="Google Shape;258;p30"/>
          <p:cNvSpPr/>
          <p:nvPr/>
        </p:nvSpPr>
        <p:spPr>
          <a:xfrm>
            <a:off x="5285250" y="2162376"/>
            <a:ext cx="2362800" cy="732600"/>
          </a:xfrm>
          <a:prstGeom prst="rect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30"/>
          <p:cNvSpPr txBox="1"/>
          <p:nvPr/>
        </p:nvSpPr>
        <p:spPr>
          <a:xfrm>
            <a:off x="5774300" y="1439550"/>
            <a:ext cx="2251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Switches costume to Noor-c</a:t>
            </a:r>
            <a:endParaRPr/>
          </a:p>
        </p:txBody>
      </p:sp>
      <p:sp>
        <p:nvSpPr>
          <p:cNvPr id="260" name="Google Shape;260;p30"/>
          <p:cNvSpPr txBox="1"/>
          <p:nvPr/>
        </p:nvSpPr>
        <p:spPr>
          <a:xfrm>
            <a:off x="5669775" y="4219575"/>
            <a:ext cx="21231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Says Now, build a sandcastle, Pascal! for 2 seconds</a:t>
            </a:r>
            <a:endParaRPr/>
          </a:p>
        </p:txBody>
      </p:sp>
      <p:sp>
        <p:nvSpPr>
          <p:cNvPr id="261" name="Google Shape;261;p30"/>
          <p:cNvSpPr txBox="1"/>
          <p:nvPr/>
        </p:nvSpPr>
        <p:spPr>
          <a:xfrm>
            <a:off x="5669775" y="2941575"/>
            <a:ext cx="1857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</a:t>
            </a:r>
            <a:r>
              <a:rPr lang="en"/>
              <a:t>oves 20 steps</a:t>
            </a:r>
            <a:endParaRPr/>
          </a:p>
        </p:txBody>
      </p:sp>
      <p:sp>
        <p:nvSpPr>
          <p:cNvPr id="262" name="Google Shape;262;p30"/>
          <p:cNvSpPr txBox="1"/>
          <p:nvPr/>
        </p:nvSpPr>
        <p:spPr>
          <a:xfrm>
            <a:off x="5669775" y="3388263"/>
            <a:ext cx="28470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Thinks Hmm. I guess he doesn’t know how to do that. for 2 seconds</a:t>
            </a:r>
            <a:endParaRPr/>
          </a:p>
        </p:txBody>
      </p:sp>
      <p:sp>
        <p:nvSpPr>
          <p:cNvPr id="263" name="Google Shape;263;p30"/>
          <p:cNvSpPr txBox="1"/>
          <p:nvPr/>
        </p:nvSpPr>
        <p:spPr>
          <a:xfrm>
            <a:off x="5705925" y="2279463"/>
            <a:ext cx="21954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Switches to next costume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2350" y="980350"/>
            <a:ext cx="3820450" cy="2210750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4"/>
          <p:cNvSpPr txBox="1"/>
          <p:nvPr/>
        </p:nvSpPr>
        <p:spPr>
          <a:xfrm>
            <a:off x="64900" y="194400"/>
            <a:ext cx="36753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</a:rPr>
              <a:t>According to the given code below, select the </a:t>
            </a:r>
            <a:r>
              <a:rPr b="1" lang="en" sz="1200" u="sng">
                <a:solidFill>
                  <a:schemeClr val="dk1"/>
                </a:solidFill>
                <a:highlight>
                  <a:srgbClr val="FFFFFF"/>
                </a:highlight>
              </a:rPr>
              <a:t>Say</a:t>
            </a: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</a:rPr>
              <a:t> block that will run second</a:t>
            </a:r>
            <a:endParaRPr/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24975" y="2387100"/>
            <a:ext cx="1945580" cy="369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524975" y="3479350"/>
            <a:ext cx="1945575" cy="391032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524977" y="2933225"/>
            <a:ext cx="2877092" cy="369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524975" y="1785975"/>
            <a:ext cx="4619016" cy="42430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/>
          <p:nvPr/>
        </p:nvSpPr>
        <p:spPr>
          <a:xfrm>
            <a:off x="4298950" y="925700"/>
            <a:ext cx="1576200" cy="723900"/>
          </a:xfrm>
          <a:prstGeom prst="rect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4"/>
          <p:cNvSpPr txBox="1"/>
          <p:nvPr/>
        </p:nvSpPr>
        <p:spPr>
          <a:xfrm>
            <a:off x="4822025" y="274425"/>
            <a:ext cx="3034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4"/>
          <p:cNvSpPr txBox="1"/>
          <p:nvPr/>
        </p:nvSpPr>
        <p:spPr>
          <a:xfrm>
            <a:off x="4822025" y="235225"/>
            <a:ext cx="29403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</a:rPr>
              <a:t>Place the blue rectangle around the correct block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/>
        </p:nvSpPr>
        <p:spPr>
          <a:xfrm>
            <a:off x="217150" y="579025"/>
            <a:ext cx="5927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</a:rPr>
              <a:t>When the </a:t>
            </a:r>
            <a:r>
              <a:rPr b="1" lang="en" sz="1200">
                <a:solidFill>
                  <a:schemeClr val="dk1"/>
                </a:solidFill>
                <a:highlight>
                  <a:srgbClr val="FFFFFF"/>
                </a:highlight>
              </a:rPr>
              <a:t>Green Flag</a:t>
            </a: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</a:rPr>
              <a:t> is clicked, this appears on stage:</a:t>
            </a:r>
            <a:endParaRPr/>
          </a:p>
        </p:txBody>
      </p:sp>
      <p:pic>
        <p:nvPicPr>
          <p:cNvPr id="73" name="Google Shape;7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7175" y="996575"/>
            <a:ext cx="4222572" cy="2869499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5"/>
          <p:cNvSpPr txBox="1"/>
          <p:nvPr/>
        </p:nvSpPr>
        <p:spPr>
          <a:xfrm>
            <a:off x="5348075" y="587075"/>
            <a:ext cx="3297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</a:rPr>
              <a:t>Select the script that ran </a:t>
            </a:r>
            <a:r>
              <a:rPr b="1" lang="en" sz="1200">
                <a:solidFill>
                  <a:schemeClr val="dk1"/>
                </a:solidFill>
                <a:highlight>
                  <a:srgbClr val="FFFFFF"/>
                </a:highlight>
              </a:rPr>
              <a:t>for the girl.</a:t>
            </a:r>
            <a:endParaRPr b="1"/>
          </a:p>
        </p:txBody>
      </p:sp>
      <p:sp>
        <p:nvSpPr>
          <p:cNvPr id="75" name="Google Shape;75;p15"/>
          <p:cNvSpPr/>
          <p:nvPr/>
        </p:nvSpPr>
        <p:spPr>
          <a:xfrm>
            <a:off x="4664450" y="996575"/>
            <a:ext cx="1576200" cy="723900"/>
          </a:xfrm>
          <a:prstGeom prst="rect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6" name="Google Shape;76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75250" y="1957450"/>
            <a:ext cx="1933300" cy="76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841400" y="3078275"/>
            <a:ext cx="1677300" cy="646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964043" y="2015938"/>
            <a:ext cx="1445207" cy="646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956000" y="2961300"/>
            <a:ext cx="1314323" cy="763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/>
          <p:nvPr/>
        </p:nvSpPr>
        <p:spPr>
          <a:xfrm>
            <a:off x="217150" y="579025"/>
            <a:ext cx="5927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</a:rPr>
              <a:t>When the </a:t>
            </a:r>
            <a:r>
              <a:rPr b="1" lang="en" sz="1200">
                <a:solidFill>
                  <a:schemeClr val="dk1"/>
                </a:solidFill>
                <a:highlight>
                  <a:srgbClr val="FFFFFF"/>
                </a:highlight>
              </a:rPr>
              <a:t>Green Flag</a:t>
            </a: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</a:rPr>
              <a:t> is clicked, this appears on stage:</a:t>
            </a:r>
            <a:endParaRPr/>
          </a:p>
        </p:txBody>
      </p:sp>
      <p:pic>
        <p:nvPicPr>
          <p:cNvPr id="85" name="Google Shape;8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7175" y="996575"/>
            <a:ext cx="4222572" cy="2869499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6"/>
          <p:cNvSpPr txBox="1"/>
          <p:nvPr/>
        </p:nvSpPr>
        <p:spPr>
          <a:xfrm>
            <a:off x="5348075" y="587075"/>
            <a:ext cx="3297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</a:rPr>
              <a:t>Select the script that ran </a:t>
            </a:r>
            <a:r>
              <a:rPr b="1" lang="en" sz="1200">
                <a:solidFill>
                  <a:schemeClr val="dk1"/>
                </a:solidFill>
                <a:highlight>
                  <a:srgbClr val="FFFFFF"/>
                </a:highlight>
              </a:rPr>
              <a:t>for the robot.</a:t>
            </a:r>
            <a:endParaRPr b="1"/>
          </a:p>
        </p:txBody>
      </p:sp>
      <p:sp>
        <p:nvSpPr>
          <p:cNvPr id="87" name="Google Shape;87;p16"/>
          <p:cNvSpPr/>
          <p:nvPr/>
        </p:nvSpPr>
        <p:spPr>
          <a:xfrm>
            <a:off x="4664450" y="996575"/>
            <a:ext cx="1576200" cy="723900"/>
          </a:xfrm>
          <a:prstGeom prst="rect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8" name="Google Shape;88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75250" y="1957450"/>
            <a:ext cx="1933300" cy="76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841400" y="3078275"/>
            <a:ext cx="1677300" cy="646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964043" y="2015938"/>
            <a:ext cx="1445207" cy="646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956000" y="2961300"/>
            <a:ext cx="1314323" cy="763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 txBox="1"/>
          <p:nvPr/>
        </p:nvSpPr>
        <p:spPr>
          <a:xfrm>
            <a:off x="916825" y="369950"/>
            <a:ext cx="51954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</a:rPr>
              <a:t>How will the girl act when the green flag is clicked?</a:t>
            </a:r>
            <a:endParaRPr/>
          </a:p>
        </p:txBody>
      </p:sp>
      <p:pic>
        <p:nvPicPr>
          <p:cNvPr id="97" name="Google Shape;9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1650" y="1125900"/>
            <a:ext cx="4513600" cy="2498024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7"/>
          <p:cNvSpPr txBox="1"/>
          <p:nvPr/>
        </p:nvSpPr>
        <p:spPr>
          <a:xfrm>
            <a:off x="5669775" y="764000"/>
            <a:ext cx="2999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First, the girl ____________</a:t>
            </a:r>
            <a:endParaRPr/>
          </a:p>
        </p:txBody>
      </p:sp>
      <p:sp>
        <p:nvSpPr>
          <p:cNvPr id="99" name="Google Shape;99;p17"/>
          <p:cNvSpPr/>
          <p:nvPr/>
        </p:nvSpPr>
        <p:spPr>
          <a:xfrm>
            <a:off x="4479500" y="1411350"/>
            <a:ext cx="1294800" cy="672000"/>
          </a:xfrm>
          <a:prstGeom prst="rect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7"/>
          <p:cNvSpPr txBox="1"/>
          <p:nvPr/>
        </p:nvSpPr>
        <p:spPr>
          <a:xfrm>
            <a:off x="5774300" y="1439550"/>
            <a:ext cx="2251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Switches costume to Noor-c</a:t>
            </a:r>
            <a:endParaRPr/>
          </a:p>
        </p:txBody>
      </p:sp>
      <p:sp>
        <p:nvSpPr>
          <p:cNvPr id="101" name="Google Shape;101;p17"/>
          <p:cNvSpPr txBox="1"/>
          <p:nvPr/>
        </p:nvSpPr>
        <p:spPr>
          <a:xfrm>
            <a:off x="5669775" y="4219575"/>
            <a:ext cx="21231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Says Now, build a sandcastle, Pascal! for 2 seconds</a:t>
            </a:r>
            <a:endParaRPr/>
          </a:p>
        </p:txBody>
      </p:sp>
      <p:sp>
        <p:nvSpPr>
          <p:cNvPr id="102" name="Google Shape;102;p17"/>
          <p:cNvSpPr txBox="1"/>
          <p:nvPr/>
        </p:nvSpPr>
        <p:spPr>
          <a:xfrm>
            <a:off x="5669775" y="2941575"/>
            <a:ext cx="1857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Moves 20 steps</a:t>
            </a:r>
            <a:endParaRPr/>
          </a:p>
        </p:txBody>
      </p:sp>
      <p:sp>
        <p:nvSpPr>
          <p:cNvPr id="103" name="Google Shape;103;p17"/>
          <p:cNvSpPr txBox="1"/>
          <p:nvPr/>
        </p:nvSpPr>
        <p:spPr>
          <a:xfrm>
            <a:off x="5669775" y="3388263"/>
            <a:ext cx="28470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Thinks Hmm. I guess he doesn’t know how to do that. for 2 seconds</a:t>
            </a:r>
            <a:endParaRPr/>
          </a:p>
        </p:txBody>
      </p:sp>
      <p:sp>
        <p:nvSpPr>
          <p:cNvPr id="104" name="Google Shape;104;p17"/>
          <p:cNvSpPr txBox="1"/>
          <p:nvPr/>
        </p:nvSpPr>
        <p:spPr>
          <a:xfrm>
            <a:off x="5705925" y="2279463"/>
            <a:ext cx="21954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Switches to next costume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8"/>
          <p:cNvSpPr txBox="1"/>
          <p:nvPr/>
        </p:nvSpPr>
        <p:spPr>
          <a:xfrm>
            <a:off x="916825" y="369950"/>
            <a:ext cx="51954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</a:rPr>
              <a:t>How will the girl act when the green flag is clicked?</a:t>
            </a:r>
            <a:endParaRPr/>
          </a:p>
        </p:txBody>
      </p:sp>
      <p:pic>
        <p:nvPicPr>
          <p:cNvPr id="110" name="Google Shape;11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1650" y="1125900"/>
            <a:ext cx="4513600" cy="2498024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8"/>
          <p:cNvSpPr txBox="1"/>
          <p:nvPr/>
        </p:nvSpPr>
        <p:spPr>
          <a:xfrm>
            <a:off x="5669775" y="764000"/>
            <a:ext cx="2999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Next</a:t>
            </a:r>
            <a:r>
              <a:rPr lang="en"/>
              <a:t>, the girl ____________</a:t>
            </a:r>
            <a:endParaRPr/>
          </a:p>
        </p:txBody>
      </p:sp>
      <p:sp>
        <p:nvSpPr>
          <p:cNvPr id="112" name="Google Shape;112;p18"/>
          <p:cNvSpPr/>
          <p:nvPr/>
        </p:nvSpPr>
        <p:spPr>
          <a:xfrm>
            <a:off x="4479500" y="1411350"/>
            <a:ext cx="1294800" cy="672000"/>
          </a:xfrm>
          <a:prstGeom prst="rect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8"/>
          <p:cNvSpPr txBox="1"/>
          <p:nvPr/>
        </p:nvSpPr>
        <p:spPr>
          <a:xfrm>
            <a:off x="5774300" y="1439550"/>
            <a:ext cx="2251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Switches costume to Noor-c</a:t>
            </a:r>
            <a:endParaRPr/>
          </a:p>
        </p:txBody>
      </p:sp>
      <p:sp>
        <p:nvSpPr>
          <p:cNvPr id="114" name="Google Shape;114;p18"/>
          <p:cNvSpPr txBox="1"/>
          <p:nvPr/>
        </p:nvSpPr>
        <p:spPr>
          <a:xfrm>
            <a:off x="5669775" y="4219575"/>
            <a:ext cx="21231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Says Now, build a sandcastle, Pascal! for 2 seconds</a:t>
            </a:r>
            <a:endParaRPr/>
          </a:p>
        </p:txBody>
      </p:sp>
      <p:sp>
        <p:nvSpPr>
          <p:cNvPr id="115" name="Google Shape;115;p18"/>
          <p:cNvSpPr txBox="1"/>
          <p:nvPr/>
        </p:nvSpPr>
        <p:spPr>
          <a:xfrm>
            <a:off x="5669775" y="2941575"/>
            <a:ext cx="1857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</a:t>
            </a:r>
            <a:r>
              <a:rPr lang="en"/>
              <a:t>oves 20 steps</a:t>
            </a:r>
            <a:endParaRPr/>
          </a:p>
        </p:txBody>
      </p:sp>
      <p:sp>
        <p:nvSpPr>
          <p:cNvPr id="116" name="Google Shape;116;p18"/>
          <p:cNvSpPr txBox="1"/>
          <p:nvPr/>
        </p:nvSpPr>
        <p:spPr>
          <a:xfrm>
            <a:off x="5669775" y="3388263"/>
            <a:ext cx="28470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Thinks Hmm. I guess he doesn’t know how to do that. for 2 seconds</a:t>
            </a:r>
            <a:endParaRPr/>
          </a:p>
        </p:txBody>
      </p:sp>
      <p:sp>
        <p:nvSpPr>
          <p:cNvPr id="117" name="Google Shape;117;p18"/>
          <p:cNvSpPr txBox="1"/>
          <p:nvPr/>
        </p:nvSpPr>
        <p:spPr>
          <a:xfrm>
            <a:off x="5705925" y="2279463"/>
            <a:ext cx="21954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Switches to next costume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9"/>
          <p:cNvSpPr txBox="1"/>
          <p:nvPr/>
        </p:nvSpPr>
        <p:spPr>
          <a:xfrm>
            <a:off x="916825" y="369950"/>
            <a:ext cx="51954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</a:rPr>
              <a:t>How will the girl act when the green flag is clicked?</a:t>
            </a:r>
            <a:endParaRPr/>
          </a:p>
        </p:txBody>
      </p:sp>
      <p:pic>
        <p:nvPicPr>
          <p:cNvPr id="123" name="Google Shape;12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1650" y="1125900"/>
            <a:ext cx="4513600" cy="2498024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19"/>
          <p:cNvSpPr txBox="1"/>
          <p:nvPr/>
        </p:nvSpPr>
        <p:spPr>
          <a:xfrm>
            <a:off x="5669775" y="764000"/>
            <a:ext cx="2999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Then</a:t>
            </a:r>
            <a:r>
              <a:rPr lang="en"/>
              <a:t>, the girl ____________</a:t>
            </a:r>
            <a:endParaRPr/>
          </a:p>
        </p:txBody>
      </p:sp>
      <p:sp>
        <p:nvSpPr>
          <p:cNvPr id="125" name="Google Shape;125;p19"/>
          <p:cNvSpPr/>
          <p:nvPr/>
        </p:nvSpPr>
        <p:spPr>
          <a:xfrm>
            <a:off x="4479500" y="1411350"/>
            <a:ext cx="1294800" cy="672000"/>
          </a:xfrm>
          <a:prstGeom prst="rect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9"/>
          <p:cNvSpPr txBox="1"/>
          <p:nvPr/>
        </p:nvSpPr>
        <p:spPr>
          <a:xfrm>
            <a:off x="5774300" y="1439550"/>
            <a:ext cx="2251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Switches costume to Noor-c</a:t>
            </a:r>
            <a:endParaRPr/>
          </a:p>
        </p:txBody>
      </p:sp>
      <p:sp>
        <p:nvSpPr>
          <p:cNvPr id="127" name="Google Shape;127;p19"/>
          <p:cNvSpPr txBox="1"/>
          <p:nvPr/>
        </p:nvSpPr>
        <p:spPr>
          <a:xfrm>
            <a:off x="5669775" y="4219575"/>
            <a:ext cx="21231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Says Now, build a sandcastle, Pascal! for 2 seconds</a:t>
            </a:r>
            <a:endParaRPr/>
          </a:p>
        </p:txBody>
      </p:sp>
      <p:sp>
        <p:nvSpPr>
          <p:cNvPr id="128" name="Google Shape;128;p19"/>
          <p:cNvSpPr txBox="1"/>
          <p:nvPr/>
        </p:nvSpPr>
        <p:spPr>
          <a:xfrm>
            <a:off x="5669775" y="2941575"/>
            <a:ext cx="1857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</a:t>
            </a:r>
            <a:r>
              <a:rPr lang="en"/>
              <a:t>oves 20 steps</a:t>
            </a:r>
            <a:endParaRPr/>
          </a:p>
        </p:txBody>
      </p:sp>
      <p:sp>
        <p:nvSpPr>
          <p:cNvPr id="129" name="Google Shape;129;p19"/>
          <p:cNvSpPr txBox="1"/>
          <p:nvPr/>
        </p:nvSpPr>
        <p:spPr>
          <a:xfrm>
            <a:off x="5669775" y="3388263"/>
            <a:ext cx="28470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Thinks Hmm. I guess he doesn’t know how to do that. for 2 seconds</a:t>
            </a:r>
            <a:endParaRPr/>
          </a:p>
        </p:txBody>
      </p:sp>
      <p:sp>
        <p:nvSpPr>
          <p:cNvPr id="130" name="Google Shape;130;p19"/>
          <p:cNvSpPr txBox="1"/>
          <p:nvPr/>
        </p:nvSpPr>
        <p:spPr>
          <a:xfrm>
            <a:off x="5705925" y="2279463"/>
            <a:ext cx="21954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Switches to next costume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0"/>
          <p:cNvSpPr txBox="1"/>
          <p:nvPr/>
        </p:nvSpPr>
        <p:spPr>
          <a:xfrm>
            <a:off x="916825" y="369950"/>
            <a:ext cx="51954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</a:rPr>
              <a:t>How will the girl act when the green flag is clicked?</a:t>
            </a:r>
            <a:endParaRPr/>
          </a:p>
        </p:txBody>
      </p:sp>
      <p:pic>
        <p:nvPicPr>
          <p:cNvPr id="136" name="Google Shape;13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1650" y="1125900"/>
            <a:ext cx="4513600" cy="2498024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20"/>
          <p:cNvSpPr txBox="1"/>
          <p:nvPr/>
        </p:nvSpPr>
        <p:spPr>
          <a:xfrm>
            <a:off x="5669775" y="764000"/>
            <a:ext cx="2999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Last</a:t>
            </a:r>
            <a:r>
              <a:rPr lang="en"/>
              <a:t>, the girl ____________</a:t>
            </a:r>
            <a:endParaRPr/>
          </a:p>
        </p:txBody>
      </p:sp>
      <p:sp>
        <p:nvSpPr>
          <p:cNvPr id="138" name="Google Shape;138;p20"/>
          <p:cNvSpPr/>
          <p:nvPr/>
        </p:nvSpPr>
        <p:spPr>
          <a:xfrm>
            <a:off x="4479500" y="1411350"/>
            <a:ext cx="1294800" cy="672000"/>
          </a:xfrm>
          <a:prstGeom prst="rect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20"/>
          <p:cNvSpPr txBox="1"/>
          <p:nvPr/>
        </p:nvSpPr>
        <p:spPr>
          <a:xfrm>
            <a:off x="5774300" y="1439550"/>
            <a:ext cx="2251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Switches costume to Noor-c</a:t>
            </a:r>
            <a:endParaRPr/>
          </a:p>
        </p:txBody>
      </p:sp>
      <p:sp>
        <p:nvSpPr>
          <p:cNvPr id="140" name="Google Shape;140;p20"/>
          <p:cNvSpPr txBox="1"/>
          <p:nvPr/>
        </p:nvSpPr>
        <p:spPr>
          <a:xfrm>
            <a:off x="5669775" y="4219575"/>
            <a:ext cx="21231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Says Now, build a sandcastle, Pascal! for 2 seconds</a:t>
            </a:r>
            <a:endParaRPr/>
          </a:p>
        </p:txBody>
      </p:sp>
      <p:sp>
        <p:nvSpPr>
          <p:cNvPr id="141" name="Google Shape;141;p20"/>
          <p:cNvSpPr txBox="1"/>
          <p:nvPr/>
        </p:nvSpPr>
        <p:spPr>
          <a:xfrm>
            <a:off x="5669775" y="2941575"/>
            <a:ext cx="1857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</a:t>
            </a:r>
            <a:r>
              <a:rPr lang="en"/>
              <a:t>oves 20 steps</a:t>
            </a:r>
            <a:endParaRPr/>
          </a:p>
        </p:txBody>
      </p:sp>
      <p:sp>
        <p:nvSpPr>
          <p:cNvPr id="142" name="Google Shape;142;p20"/>
          <p:cNvSpPr txBox="1"/>
          <p:nvPr/>
        </p:nvSpPr>
        <p:spPr>
          <a:xfrm>
            <a:off x="5669775" y="3388263"/>
            <a:ext cx="28470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Thinks Hmm. I guess he doesn’t know how to do that. for 2 seconds</a:t>
            </a:r>
            <a:endParaRPr/>
          </a:p>
        </p:txBody>
      </p:sp>
      <p:sp>
        <p:nvSpPr>
          <p:cNvPr id="143" name="Google Shape;143;p20"/>
          <p:cNvSpPr txBox="1"/>
          <p:nvPr/>
        </p:nvSpPr>
        <p:spPr>
          <a:xfrm>
            <a:off x="5705925" y="2279463"/>
            <a:ext cx="21954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Switches to next costume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1"/>
          <p:cNvSpPr txBox="1"/>
          <p:nvPr/>
        </p:nvSpPr>
        <p:spPr>
          <a:xfrm>
            <a:off x="916825" y="369950"/>
            <a:ext cx="51954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</a:rPr>
              <a:t>How will the girl act when the green flag is clicked?</a:t>
            </a:r>
            <a:endParaRPr/>
          </a:p>
        </p:txBody>
      </p:sp>
      <p:pic>
        <p:nvPicPr>
          <p:cNvPr id="149" name="Google Shape;149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1650" y="1125900"/>
            <a:ext cx="4513600" cy="2498024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21"/>
          <p:cNvSpPr txBox="1"/>
          <p:nvPr/>
        </p:nvSpPr>
        <p:spPr>
          <a:xfrm>
            <a:off x="5669775" y="764000"/>
            <a:ext cx="2999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Finally</a:t>
            </a:r>
            <a:r>
              <a:rPr lang="en"/>
              <a:t>, the girl ____________</a:t>
            </a:r>
            <a:endParaRPr/>
          </a:p>
        </p:txBody>
      </p:sp>
      <p:sp>
        <p:nvSpPr>
          <p:cNvPr id="151" name="Google Shape;151;p21"/>
          <p:cNvSpPr/>
          <p:nvPr/>
        </p:nvSpPr>
        <p:spPr>
          <a:xfrm>
            <a:off x="4479500" y="1411350"/>
            <a:ext cx="1294800" cy="672000"/>
          </a:xfrm>
          <a:prstGeom prst="rect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21"/>
          <p:cNvSpPr txBox="1"/>
          <p:nvPr/>
        </p:nvSpPr>
        <p:spPr>
          <a:xfrm>
            <a:off x="5774300" y="1439550"/>
            <a:ext cx="2251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Switches costume to Noor-c</a:t>
            </a:r>
            <a:endParaRPr/>
          </a:p>
        </p:txBody>
      </p:sp>
      <p:sp>
        <p:nvSpPr>
          <p:cNvPr id="153" name="Google Shape;153;p21"/>
          <p:cNvSpPr txBox="1"/>
          <p:nvPr/>
        </p:nvSpPr>
        <p:spPr>
          <a:xfrm>
            <a:off x="5669775" y="4219575"/>
            <a:ext cx="21231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Says Now, build a sandcastle, Pascal! for 2 seconds</a:t>
            </a:r>
            <a:endParaRPr/>
          </a:p>
        </p:txBody>
      </p:sp>
      <p:sp>
        <p:nvSpPr>
          <p:cNvPr id="154" name="Google Shape;154;p21"/>
          <p:cNvSpPr txBox="1"/>
          <p:nvPr/>
        </p:nvSpPr>
        <p:spPr>
          <a:xfrm>
            <a:off x="5669775" y="2941575"/>
            <a:ext cx="1857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</a:t>
            </a:r>
            <a:r>
              <a:rPr lang="en"/>
              <a:t>oves 20 steps</a:t>
            </a:r>
            <a:endParaRPr/>
          </a:p>
        </p:txBody>
      </p:sp>
      <p:sp>
        <p:nvSpPr>
          <p:cNvPr id="155" name="Google Shape;155;p21"/>
          <p:cNvSpPr txBox="1"/>
          <p:nvPr/>
        </p:nvSpPr>
        <p:spPr>
          <a:xfrm>
            <a:off x="5669775" y="3388263"/>
            <a:ext cx="28470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Thinks Hmm. I guess he doesn’t know how to do that. for 2 seconds</a:t>
            </a:r>
            <a:endParaRPr/>
          </a:p>
        </p:txBody>
      </p:sp>
      <p:sp>
        <p:nvSpPr>
          <p:cNvPr id="156" name="Google Shape;156;p21"/>
          <p:cNvSpPr txBox="1"/>
          <p:nvPr/>
        </p:nvSpPr>
        <p:spPr>
          <a:xfrm>
            <a:off x="5705925" y="2279463"/>
            <a:ext cx="21954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Switches to next costume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